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notesMasterIdLst>
    <p:notesMasterId r:id="rId26"/>
  </p:notesMasterIdLst>
  <p:handoutMasterIdLst>
    <p:handoutMasterId r:id="rId27"/>
  </p:handoutMasterIdLst>
  <p:sldIdLst>
    <p:sldId id="299" r:id="rId4"/>
    <p:sldId id="303" r:id="rId5"/>
    <p:sldId id="266" r:id="rId6"/>
    <p:sldId id="258" r:id="rId7"/>
    <p:sldId id="285" r:id="rId8"/>
    <p:sldId id="287" r:id="rId9"/>
    <p:sldId id="305" r:id="rId10"/>
    <p:sldId id="310" r:id="rId11"/>
    <p:sldId id="306" r:id="rId12"/>
    <p:sldId id="311" r:id="rId13"/>
    <p:sldId id="315" r:id="rId14"/>
    <p:sldId id="316" r:id="rId15"/>
    <p:sldId id="317" r:id="rId16"/>
    <p:sldId id="318" r:id="rId17"/>
    <p:sldId id="312" r:id="rId18"/>
    <p:sldId id="319" r:id="rId19"/>
    <p:sldId id="313" r:id="rId20"/>
    <p:sldId id="307" r:id="rId21"/>
    <p:sldId id="314" r:id="rId22"/>
    <p:sldId id="322" r:id="rId23"/>
    <p:sldId id="308" r:id="rId24"/>
    <p:sldId id="261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9CE188-B746-43AB-BB27-FB41FC6C0D59}" v="379" dt="2023-04-23T14:16:24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75709" autoAdjust="0"/>
  </p:normalViewPr>
  <p:slideViewPr>
    <p:cSldViewPr showGuides="1">
      <p:cViewPr varScale="1">
        <p:scale>
          <a:sx n="86" d="100"/>
          <a:sy n="86" d="100"/>
        </p:scale>
        <p:origin x="1373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千華" userId="286a9470548e66ad" providerId="LiveId" clId="{9C9CE188-B746-43AB-BB27-FB41FC6C0D59}"/>
    <pc:docChg chg="undo redo custSel addSld delSld modSld sldOrd">
      <pc:chgData name="千華" userId="286a9470548e66ad" providerId="LiveId" clId="{9C9CE188-B746-43AB-BB27-FB41FC6C0D59}" dt="2023-04-23T14:28:23.429" v="6398" actId="313"/>
      <pc:docMkLst>
        <pc:docMk/>
      </pc:docMkLst>
      <pc:sldChg chg="addSp delSp modSp mod">
        <pc:chgData name="千華" userId="286a9470548e66ad" providerId="LiveId" clId="{9C9CE188-B746-43AB-BB27-FB41FC6C0D59}" dt="2023-04-23T05:17:01.930" v="482" actId="1076"/>
        <pc:sldMkLst>
          <pc:docMk/>
          <pc:sldMk cId="132192757" sldId="258"/>
        </pc:sldMkLst>
        <pc:spChg chg="mod">
          <ac:chgData name="千華" userId="286a9470548e66ad" providerId="LiveId" clId="{9C9CE188-B746-43AB-BB27-FB41FC6C0D59}" dt="2023-04-23T05:15:01.989" v="466" actId="20577"/>
          <ac:spMkLst>
            <pc:docMk/>
            <pc:sldMk cId="132192757" sldId="258"/>
            <ac:spMk id="60" creationId="{00000000-0000-0000-0000-000000000000}"/>
          </ac:spMkLst>
        </pc:spChg>
        <pc:spChg chg="mod">
          <ac:chgData name="千華" userId="286a9470548e66ad" providerId="LiveId" clId="{9C9CE188-B746-43AB-BB27-FB41FC6C0D59}" dt="2023-04-23T05:15:27.731" v="468" actId="1076"/>
          <ac:spMkLst>
            <pc:docMk/>
            <pc:sldMk cId="132192757" sldId="258"/>
            <ac:spMk id="61" creationId="{00000000-0000-0000-0000-000000000000}"/>
          </ac:spMkLst>
        </pc:spChg>
        <pc:spChg chg="mod">
          <ac:chgData name="千華" userId="286a9470548e66ad" providerId="LiveId" clId="{9C9CE188-B746-43AB-BB27-FB41FC6C0D59}" dt="2023-04-23T05:15:37.091" v="469" actId="6549"/>
          <ac:spMkLst>
            <pc:docMk/>
            <pc:sldMk cId="132192757" sldId="258"/>
            <ac:spMk id="112" creationId="{00000000-0000-0000-0000-000000000000}"/>
          </ac:spMkLst>
        </pc:spChg>
        <pc:spChg chg="mod">
          <ac:chgData name="千華" userId="286a9470548e66ad" providerId="LiveId" clId="{9C9CE188-B746-43AB-BB27-FB41FC6C0D59}" dt="2023-04-23T05:15:49.908" v="471" actId="1076"/>
          <ac:spMkLst>
            <pc:docMk/>
            <pc:sldMk cId="132192757" sldId="258"/>
            <ac:spMk id="113" creationId="{00000000-0000-0000-0000-000000000000}"/>
          </ac:spMkLst>
        </pc:spChg>
        <pc:spChg chg="del topLvl">
          <ac:chgData name="千華" userId="286a9470548e66ad" providerId="LiveId" clId="{9C9CE188-B746-43AB-BB27-FB41FC6C0D59}" dt="2023-04-23T05:16:08.575" v="473" actId="478"/>
          <ac:spMkLst>
            <pc:docMk/>
            <pc:sldMk cId="132192757" sldId="258"/>
            <ac:spMk id="119" creationId="{00000000-0000-0000-0000-000000000000}"/>
          </ac:spMkLst>
        </pc:spChg>
        <pc:spChg chg="mod topLvl">
          <ac:chgData name="千華" userId="286a9470548e66ad" providerId="LiveId" clId="{9C9CE188-B746-43AB-BB27-FB41FC6C0D59}" dt="2023-04-23T05:16:15.911" v="474" actId="1076"/>
          <ac:spMkLst>
            <pc:docMk/>
            <pc:sldMk cId="132192757" sldId="258"/>
            <ac:spMk id="120" creationId="{00000000-0000-0000-0000-000000000000}"/>
          </ac:spMkLst>
        </pc:spChg>
        <pc:spChg chg="del mod topLvl">
          <ac:chgData name="千華" userId="286a9470548e66ad" providerId="LiveId" clId="{9C9CE188-B746-43AB-BB27-FB41FC6C0D59}" dt="2023-04-23T05:16:31.563" v="477" actId="478"/>
          <ac:spMkLst>
            <pc:docMk/>
            <pc:sldMk cId="132192757" sldId="258"/>
            <ac:spMk id="126" creationId="{00000000-0000-0000-0000-000000000000}"/>
          </ac:spMkLst>
        </pc:spChg>
        <pc:spChg chg="add del mod topLvl">
          <ac:chgData name="千華" userId="286a9470548e66ad" providerId="LiveId" clId="{9C9CE188-B746-43AB-BB27-FB41FC6C0D59}" dt="2023-04-23T05:16:46.601" v="479" actId="1076"/>
          <ac:spMkLst>
            <pc:docMk/>
            <pc:sldMk cId="132192757" sldId="258"/>
            <ac:spMk id="127" creationId="{00000000-0000-0000-0000-000000000000}"/>
          </ac:spMkLst>
        </pc:spChg>
        <pc:spChg chg="del topLvl">
          <ac:chgData name="千華" userId="286a9470548e66ad" providerId="LiveId" clId="{9C9CE188-B746-43AB-BB27-FB41FC6C0D59}" dt="2023-04-23T05:16:52.483" v="480" actId="478"/>
          <ac:spMkLst>
            <pc:docMk/>
            <pc:sldMk cId="132192757" sldId="258"/>
            <ac:spMk id="133" creationId="{00000000-0000-0000-0000-000000000000}"/>
          </ac:spMkLst>
        </pc:spChg>
        <pc:spChg chg="mod topLvl">
          <ac:chgData name="千華" userId="286a9470548e66ad" providerId="LiveId" clId="{9C9CE188-B746-43AB-BB27-FB41FC6C0D59}" dt="2023-04-23T05:17:01.930" v="482" actId="1076"/>
          <ac:spMkLst>
            <pc:docMk/>
            <pc:sldMk cId="132192757" sldId="258"/>
            <ac:spMk id="134" creationId="{00000000-0000-0000-0000-000000000000}"/>
          </ac:spMkLst>
        </pc:spChg>
        <pc:grpChg chg="del">
          <ac:chgData name="千華" userId="286a9470548e66ad" providerId="LiveId" clId="{9C9CE188-B746-43AB-BB27-FB41FC6C0D59}" dt="2023-04-23T05:16:08.575" v="473" actId="478"/>
          <ac:grpSpMkLst>
            <pc:docMk/>
            <pc:sldMk cId="132192757" sldId="258"/>
            <ac:grpSpMk id="118" creationId="{00000000-0000-0000-0000-000000000000}"/>
          </ac:grpSpMkLst>
        </pc:grpChg>
        <pc:grpChg chg="add del">
          <ac:chgData name="千華" userId="286a9470548e66ad" providerId="LiveId" clId="{9C9CE188-B746-43AB-BB27-FB41FC6C0D59}" dt="2023-04-23T05:16:31.563" v="477" actId="478"/>
          <ac:grpSpMkLst>
            <pc:docMk/>
            <pc:sldMk cId="132192757" sldId="258"/>
            <ac:grpSpMk id="125" creationId="{00000000-0000-0000-0000-000000000000}"/>
          </ac:grpSpMkLst>
        </pc:grpChg>
        <pc:grpChg chg="del">
          <ac:chgData name="千華" userId="286a9470548e66ad" providerId="LiveId" clId="{9C9CE188-B746-43AB-BB27-FB41FC6C0D59}" dt="2023-04-23T05:16:52.483" v="480" actId="478"/>
          <ac:grpSpMkLst>
            <pc:docMk/>
            <pc:sldMk cId="132192757" sldId="258"/>
            <ac:grpSpMk id="132" creationId="{00000000-0000-0000-0000-000000000000}"/>
          </ac:grpSpMkLst>
        </pc:grpChg>
      </pc:sldChg>
      <pc:sldChg chg="addSp delSp modSp mod">
        <pc:chgData name="千華" userId="286a9470548e66ad" providerId="LiveId" clId="{9C9CE188-B746-43AB-BB27-FB41FC6C0D59}" dt="2023-04-23T14:12:50.989" v="5428" actId="14100"/>
        <pc:sldMkLst>
          <pc:docMk/>
          <pc:sldMk cId="3602520227" sldId="261"/>
        </pc:sldMkLst>
        <pc:spChg chg="add del">
          <ac:chgData name="千華" userId="286a9470548e66ad" providerId="LiveId" clId="{9C9CE188-B746-43AB-BB27-FB41FC6C0D59}" dt="2023-04-23T13:20:23.488" v="3603" actId="931"/>
          <ac:spMkLst>
            <pc:docMk/>
            <pc:sldMk cId="3602520227" sldId="261"/>
            <ac:spMk id="3" creationId="{52A3A6F7-9D59-4072-9A53-1E53188AB7DD}"/>
          </ac:spMkLst>
        </pc:spChg>
        <pc:spChg chg="mod">
          <ac:chgData name="千華" userId="286a9470548e66ad" providerId="LiveId" clId="{9C9CE188-B746-43AB-BB27-FB41FC6C0D59}" dt="2023-04-23T13:22:41.809" v="3623" actId="20577"/>
          <ac:spMkLst>
            <pc:docMk/>
            <pc:sldMk cId="3602520227" sldId="261"/>
            <ac:spMk id="7" creationId="{00000000-0000-0000-0000-000000000000}"/>
          </ac:spMkLst>
        </pc:spChg>
        <pc:spChg chg="mod">
          <ac:chgData name="千華" userId="286a9470548e66ad" providerId="LiveId" clId="{9C9CE188-B746-43AB-BB27-FB41FC6C0D59}" dt="2023-04-23T13:18:51.771" v="3595" actId="20577"/>
          <ac:spMkLst>
            <pc:docMk/>
            <pc:sldMk cId="3602520227" sldId="261"/>
            <ac:spMk id="8" creationId="{00000000-0000-0000-0000-000000000000}"/>
          </ac:spMkLst>
        </pc:spChg>
        <pc:spChg chg="add del">
          <ac:chgData name="千華" userId="286a9470548e66ad" providerId="LiveId" clId="{9C9CE188-B746-43AB-BB27-FB41FC6C0D59}" dt="2023-04-23T13:26:46.835" v="3640" actId="22"/>
          <ac:spMkLst>
            <pc:docMk/>
            <pc:sldMk cId="3602520227" sldId="261"/>
            <ac:spMk id="14" creationId="{46196E45-F7DA-4C49-12E1-EC1407015348}"/>
          </ac:spMkLst>
        </pc:spChg>
        <pc:picChg chg="add del mod">
          <ac:chgData name="千華" userId="286a9470548e66ad" providerId="LiveId" clId="{9C9CE188-B746-43AB-BB27-FB41FC6C0D59}" dt="2023-04-23T13:20:18.239" v="3602" actId="931"/>
          <ac:picMkLst>
            <pc:docMk/>
            <pc:sldMk cId="3602520227" sldId="261"/>
            <ac:picMk id="4" creationId="{993695AB-F501-E8C7-2263-52752CC448D3}"/>
          </ac:picMkLst>
        </pc:picChg>
        <pc:picChg chg="add mod ord modCrop">
          <ac:chgData name="千華" userId="286a9470548e66ad" providerId="LiveId" clId="{9C9CE188-B746-43AB-BB27-FB41FC6C0D59}" dt="2023-04-23T13:24:19.917" v="3638" actId="18131"/>
          <ac:picMkLst>
            <pc:docMk/>
            <pc:sldMk cId="3602520227" sldId="261"/>
            <ac:picMk id="10" creationId="{3F00D25F-C5E5-937E-97A7-90227A567CDC}"/>
          </ac:picMkLst>
        </pc:picChg>
        <pc:picChg chg="add del mod ord">
          <ac:chgData name="千華" userId="286a9470548e66ad" providerId="LiveId" clId="{9C9CE188-B746-43AB-BB27-FB41FC6C0D59}" dt="2023-04-23T13:24:04.135" v="3635" actId="478"/>
          <ac:picMkLst>
            <pc:docMk/>
            <pc:sldMk cId="3602520227" sldId="261"/>
            <ac:picMk id="12" creationId="{7B18DB06-32D0-F187-B4B8-05A746C34375}"/>
          </ac:picMkLst>
        </pc:picChg>
        <pc:picChg chg="add mod">
          <ac:chgData name="千華" userId="286a9470548e66ad" providerId="LiveId" clId="{9C9CE188-B746-43AB-BB27-FB41FC6C0D59}" dt="2023-04-23T13:30:30.813" v="3685"/>
          <ac:picMkLst>
            <pc:docMk/>
            <pc:sldMk cId="3602520227" sldId="261"/>
            <ac:picMk id="16" creationId="{DE27DA79-7936-D17C-BD43-01FA53D82F1A}"/>
          </ac:picMkLst>
        </pc:picChg>
        <pc:picChg chg="add del mod">
          <ac:chgData name="千華" userId="286a9470548e66ad" providerId="LiveId" clId="{9C9CE188-B746-43AB-BB27-FB41FC6C0D59}" dt="2023-04-23T13:32:13.267" v="3694" actId="478"/>
          <ac:picMkLst>
            <pc:docMk/>
            <pc:sldMk cId="3602520227" sldId="261"/>
            <ac:picMk id="18" creationId="{8F8A070D-DAF5-4E99-71FB-D8BE97B123AF}"/>
          </ac:picMkLst>
        </pc:picChg>
        <pc:picChg chg="add mod">
          <ac:chgData name="千華" userId="286a9470548e66ad" providerId="LiveId" clId="{9C9CE188-B746-43AB-BB27-FB41FC6C0D59}" dt="2023-04-23T14:12:50.989" v="5428" actId="14100"/>
          <ac:picMkLst>
            <pc:docMk/>
            <pc:sldMk cId="3602520227" sldId="261"/>
            <ac:picMk id="20" creationId="{6D2C53CE-FC7A-8922-742F-04522D729E35}"/>
          </ac:picMkLst>
        </pc:picChg>
      </pc:sldChg>
      <pc:sldChg chg="del">
        <pc:chgData name="千華" userId="286a9470548e66ad" providerId="LiveId" clId="{9C9CE188-B746-43AB-BB27-FB41FC6C0D59}" dt="2023-04-23T13:17:27.562" v="3538" actId="47"/>
        <pc:sldMkLst>
          <pc:docMk/>
          <pc:sldMk cId="2910665987" sldId="262"/>
        </pc:sldMkLst>
      </pc:sldChg>
      <pc:sldChg chg="del">
        <pc:chgData name="千華" userId="286a9470548e66ad" providerId="LiveId" clId="{9C9CE188-B746-43AB-BB27-FB41FC6C0D59}" dt="2023-04-23T13:17:25.812" v="3536" actId="47"/>
        <pc:sldMkLst>
          <pc:docMk/>
          <pc:sldMk cId="1868040553" sldId="265"/>
        </pc:sldMkLst>
      </pc:sldChg>
      <pc:sldChg chg="addSp delSp modSp mod ord">
        <pc:chgData name="千華" userId="286a9470548e66ad" providerId="LiveId" clId="{9C9CE188-B746-43AB-BB27-FB41FC6C0D59}" dt="2023-04-23T04:59:26.843" v="227" actId="1076"/>
        <pc:sldMkLst>
          <pc:docMk/>
          <pc:sldMk cId="3963596539" sldId="266"/>
        </pc:sldMkLst>
        <pc:spChg chg="del mod">
          <ac:chgData name="千華" userId="286a9470548e66ad" providerId="LiveId" clId="{9C9CE188-B746-43AB-BB27-FB41FC6C0D59}" dt="2023-04-23T04:53:07.458" v="171" actId="931"/>
          <ac:spMkLst>
            <pc:docMk/>
            <pc:sldMk cId="3963596539" sldId="266"/>
            <ac:spMk id="4" creationId="{519A9CDA-5C96-4BDC-9D11-825F6B4B911F}"/>
          </ac:spMkLst>
        </pc:spChg>
        <pc:spChg chg="del">
          <ac:chgData name="千華" userId="286a9470548e66ad" providerId="LiveId" clId="{9C9CE188-B746-43AB-BB27-FB41FC6C0D59}" dt="2023-04-23T04:53:02.563" v="168" actId="931"/>
          <ac:spMkLst>
            <pc:docMk/>
            <pc:sldMk cId="3963596539" sldId="266"/>
            <ac:spMk id="7" creationId="{B9BFBB97-094D-4FB3-9C7A-DBEE71FC097D}"/>
          </ac:spMkLst>
        </pc:spChg>
        <pc:spChg chg="del">
          <ac:chgData name="千華" userId="286a9470548e66ad" providerId="LiveId" clId="{9C9CE188-B746-43AB-BB27-FB41FC6C0D59}" dt="2023-04-23T04:47:49.971" v="166" actId="931"/>
          <ac:spMkLst>
            <pc:docMk/>
            <pc:sldMk cId="3963596539" sldId="266"/>
            <ac:spMk id="9" creationId="{01905BD8-2F76-4957-80C8-92C9E1288C8B}"/>
          </ac:spMkLst>
        </pc:spChg>
        <pc:spChg chg="del">
          <ac:chgData name="千華" userId="286a9470548e66ad" providerId="LiveId" clId="{9C9CE188-B746-43AB-BB27-FB41FC6C0D59}" dt="2023-04-23T04:47:40.965" v="164" actId="931"/>
          <ac:spMkLst>
            <pc:docMk/>
            <pc:sldMk cId="3963596539" sldId="266"/>
            <ac:spMk id="12" creationId="{A1FF9198-D370-457A-80AB-E59C5435F573}"/>
          </ac:spMkLst>
        </pc:spChg>
        <pc:spChg chg="add del mod">
          <ac:chgData name="千華" userId="286a9470548e66ad" providerId="LiveId" clId="{9C9CE188-B746-43AB-BB27-FB41FC6C0D59}" dt="2023-04-23T04:55:46.422" v="176" actId="478"/>
          <ac:spMkLst>
            <pc:docMk/>
            <pc:sldMk cId="3963596539" sldId="266"/>
            <ac:spMk id="16" creationId="{B4355BC2-B40D-4D0D-0290-D89D20833DC4}"/>
          </ac:spMkLst>
        </pc:spChg>
        <pc:spChg chg="add mod">
          <ac:chgData name="千華" userId="286a9470548e66ad" providerId="LiveId" clId="{9C9CE188-B746-43AB-BB27-FB41FC6C0D59}" dt="2023-04-23T04:57:54.593" v="214" actId="1076"/>
          <ac:spMkLst>
            <pc:docMk/>
            <pc:sldMk cId="3963596539" sldId="266"/>
            <ac:spMk id="17" creationId="{42DB04BB-F68E-0561-F447-6B5FCF34F3FC}"/>
          </ac:spMkLst>
        </pc:spChg>
        <pc:spChg chg="add mod">
          <ac:chgData name="千華" userId="286a9470548e66ad" providerId="LiveId" clId="{9C9CE188-B746-43AB-BB27-FB41FC6C0D59}" dt="2023-04-23T04:58:04.788" v="221" actId="20577"/>
          <ac:spMkLst>
            <pc:docMk/>
            <pc:sldMk cId="3963596539" sldId="266"/>
            <ac:spMk id="18" creationId="{E176D6AE-862E-C898-7052-F1C03AEB189A}"/>
          </ac:spMkLst>
        </pc:spChg>
        <pc:spChg chg="add mod">
          <ac:chgData name="千華" userId="286a9470548e66ad" providerId="LiveId" clId="{9C9CE188-B746-43AB-BB27-FB41FC6C0D59}" dt="2023-04-23T04:58:18.812" v="223" actId="1076"/>
          <ac:spMkLst>
            <pc:docMk/>
            <pc:sldMk cId="3963596539" sldId="266"/>
            <ac:spMk id="19" creationId="{D4E6B0A2-BF4B-B7A3-F17E-1D7609653EF6}"/>
          </ac:spMkLst>
        </pc:spChg>
        <pc:spChg chg="mod">
          <ac:chgData name="千華" userId="286a9470548e66ad" providerId="LiveId" clId="{9C9CE188-B746-43AB-BB27-FB41FC6C0D59}" dt="2023-04-23T04:46:24.144" v="158"/>
          <ac:spMkLst>
            <pc:docMk/>
            <pc:sldMk cId="3963596539" sldId="266"/>
            <ac:spMk id="21" creationId="{00000000-0000-0000-0000-000000000000}"/>
          </ac:spMkLst>
        </pc:spChg>
        <pc:spChg chg="mod">
          <ac:chgData name="千華" userId="286a9470548e66ad" providerId="LiveId" clId="{9C9CE188-B746-43AB-BB27-FB41FC6C0D59}" dt="2023-04-23T04:46:32" v="159"/>
          <ac:spMkLst>
            <pc:docMk/>
            <pc:sldMk cId="3963596539" sldId="266"/>
            <ac:spMk id="22" creationId="{00000000-0000-0000-0000-000000000000}"/>
          </ac:spMkLst>
        </pc:spChg>
        <pc:spChg chg="del">
          <ac:chgData name="千華" userId="286a9470548e66ad" providerId="LiveId" clId="{9C9CE188-B746-43AB-BB27-FB41FC6C0D59}" dt="2023-04-23T04:55:58.216" v="179" actId="478"/>
          <ac:spMkLst>
            <pc:docMk/>
            <pc:sldMk cId="3963596539" sldId="266"/>
            <ac:spMk id="23" creationId="{00000000-0000-0000-0000-000000000000}"/>
          </ac:spMkLst>
        </pc:spChg>
        <pc:spChg chg="mod">
          <ac:chgData name="千華" userId="286a9470548e66ad" providerId="LiveId" clId="{9C9CE188-B746-43AB-BB27-FB41FC6C0D59}" dt="2023-04-23T04:45:52.555" v="155"/>
          <ac:spMkLst>
            <pc:docMk/>
            <pc:sldMk cId="3963596539" sldId="266"/>
            <ac:spMk id="25" creationId="{00000000-0000-0000-0000-000000000000}"/>
          </ac:spMkLst>
        </pc:spChg>
        <pc:spChg chg="mod">
          <ac:chgData name="千華" userId="286a9470548e66ad" providerId="LiveId" clId="{9C9CE188-B746-43AB-BB27-FB41FC6C0D59}" dt="2023-04-23T04:46:01.330" v="156"/>
          <ac:spMkLst>
            <pc:docMk/>
            <pc:sldMk cId="3963596539" sldId="266"/>
            <ac:spMk id="26" creationId="{00000000-0000-0000-0000-000000000000}"/>
          </ac:spMkLst>
        </pc:spChg>
        <pc:spChg chg="del">
          <ac:chgData name="千華" userId="286a9470548e66ad" providerId="LiveId" clId="{9C9CE188-B746-43AB-BB27-FB41FC6C0D59}" dt="2023-04-23T04:56:13.784" v="181" actId="478"/>
          <ac:spMkLst>
            <pc:docMk/>
            <pc:sldMk cId="3963596539" sldId="266"/>
            <ac:spMk id="27" creationId="{00000000-0000-0000-0000-000000000000}"/>
          </ac:spMkLst>
        </pc:spChg>
        <pc:spChg chg="mod">
          <ac:chgData name="千華" userId="286a9470548e66ad" providerId="LiveId" clId="{9C9CE188-B746-43AB-BB27-FB41FC6C0D59}" dt="2023-04-23T04:46:43.335" v="160"/>
          <ac:spMkLst>
            <pc:docMk/>
            <pc:sldMk cId="3963596539" sldId="266"/>
            <ac:spMk id="29" creationId="{00000000-0000-0000-0000-000000000000}"/>
          </ac:spMkLst>
        </pc:spChg>
        <pc:spChg chg="mod">
          <ac:chgData name="千華" userId="286a9470548e66ad" providerId="LiveId" clId="{9C9CE188-B746-43AB-BB27-FB41FC6C0D59}" dt="2023-04-23T04:46:55.953" v="161"/>
          <ac:spMkLst>
            <pc:docMk/>
            <pc:sldMk cId="3963596539" sldId="266"/>
            <ac:spMk id="30" creationId="{00000000-0000-0000-0000-000000000000}"/>
          </ac:spMkLst>
        </pc:spChg>
        <pc:spChg chg="del">
          <ac:chgData name="千華" userId="286a9470548e66ad" providerId="LiveId" clId="{9C9CE188-B746-43AB-BB27-FB41FC6C0D59}" dt="2023-04-23T04:56:33.259" v="183" actId="478"/>
          <ac:spMkLst>
            <pc:docMk/>
            <pc:sldMk cId="3963596539" sldId="266"/>
            <ac:spMk id="31" creationId="{00000000-0000-0000-0000-000000000000}"/>
          </ac:spMkLst>
        </pc:spChg>
        <pc:spChg chg="mod">
          <ac:chgData name="千華" userId="286a9470548e66ad" providerId="LiveId" clId="{9C9CE188-B746-43AB-BB27-FB41FC6C0D59}" dt="2023-04-23T04:56:53.102" v="187" actId="1076"/>
          <ac:spMkLst>
            <pc:docMk/>
            <pc:sldMk cId="3963596539" sldId="266"/>
            <ac:spMk id="33" creationId="{00000000-0000-0000-0000-000000000000}"/>
          </ac:spMkLst>
        </pc:spChg>
        <pc:spChg chg="mod">
          <ac:chgData name="千華" userId="286a9470548e66ad" providerId="LiveId" clId="{9C9CE188-B746-43AB-BB27-FB41FC6C0D59}" dt="2023-04-23T04:47:08.948" v="163"/>
          <ac:spMkLst>
            <pc:docMk/>
            <pc:sldMk cId="3963596539" sldId="266"/>
            <ac:spMk id="34" creationId="{00000000-0000-0000-0000-000000000000}"/>
          </ac:spMkLst>
        </pc:spChg>
        <pc:spChg chg="del">
          <ac:chgData name="千華" userId="286a9470548e66ad" providerId="LiveId" clId="{9C9CE188-B746-43AB-BB27-FB41FC6C0D59}" dt="2023-04-23T04:56:49.264" v="185" actId="478"/>
          <ac:spMkLst>
            <pc:docMk/>
            <pc:sldMk cId="3963596539" sldId="266"/>
            <ac:spMk id="35" creationId="{00000000-0000-0000-0000-000000000000}"/>
          </ac:spMkLst>
        </pc:spChg>
        <pc:spChg chg="add mod">
          <ac:chgData name="千華" userId="286a9470548e66ad" providerId="LiveId" clId="{9C9CE188-B746-43AB-BB27-FB41FC6C0D59}" dt="2023-04-23T04:58:33.103" v="225" actId="1076"/>
          <ac:spMkLst>
            <pc:docMk/>
            <pc:sldMk cId="3963596539" sldId="266"/>
            <ac:spMk id="36" creationId="{EA88FA0E-6B2A-4047-A047-BFD69FC92968}"/>
          </ac:spMkLst>
        </pc:spChg>
        <pc:grpChg chg="mod">
          <ac:chgData name="千華" userId="286a9470548e66ad" providerId="LiveId" clId="{9C9CE188-B746-43AB-BB27-FB41FC6C0D59}" dt="2023-04-23T04:59:26.843" v="227" actId="1076"/>
          <ac:grpSpMkLst>
            <pc:docMk/>
            <pc:sldMk cId="3963596539" sldId="266"/>
            <ac:grpSpMk id="20" creationId="{00000000-0000-0000-0000-000000000000}"/>
          </ac:grpSpMkLst>
        </pc:grpChg>
        <pc:grpChg chg="mod">
          <ac:chgData name="千華" userId="286a9470548e66ad" providerId="LiveId" clId="{9C9CE188-B746-43AB-BB27-FB41FC6C0D59}" dt="2023-04-23T04:59:14.835" v="226" actId="1076"/>
          <ac:grpSpMkLst>
            <pc:docMk/>
            <pc:sldMk cId="3963596539" sldId="266"/>
            <ac:grpSpMk id="24" creationId="{00000000-0000-0000-0000-000000000000}"/>
          </ac:grpSpMkLst>
        </pc:grpChg>
        <pc:grpChg chg="mod">
          <ac:chgData name="千華" userId="286a9470548e66ad" providerId="LiveId" clId="{9C9CE188-B746-43AB-BB27-FB41FC6C0D59}" dt="2023-04-23T04:56:47.329" v="184" actId="1076"/>
          <ac:grpSpMkLst>
            <pc:docMk/>
            <pc:sldMk cId="3963596539" sldId="266"/>
            <ac:grpSpMk id="28" creationId="{00000000-0000-0000-0000-000000000000}"/>
          </ac:grpSpMkLst>
        </pc:grpChg>
        <pc:grpChg chg="mod">
          <ac:chgData name="千華" userId="286a9470548e66ad" providerId="LiveId" clId="{9C9CE188-B746-43AB-BB27-FB41FC6C0D59}" dt="2023-04-23T04:56:59.143" v="188" actId="1076"/>
          <ac:grpSpMkLst>
            <pc:docMk/>
            <pc:sldMk cId="3963596539" sldId="266"/>
            <ac:grpSpMk id="32" creationId="{00000000-0000-0000-0000-000000000000}"/>
          </ac:grpSpMkLst>
        </pc:grpChg>
        <pc:picChg chg="add mod">
          <ac:chgData name="千華" userId="286a9470548e66ad" providerId="LiveId" clId="{9C9CE188-B746-43AB-BB27-FB41FC6C0D59}" dt="2023-04-23T04:47:43.297" v="165" actId="27614"/>
          <ac:picMkLst>
            <pc:docMk/>
            <pc:sldMk cId="3963596539" sldId="266"/>
            <ac:picMk id="5" creationId="{F67692D8-FED1-D23F-CBB7-CF43C62E44B0}"/>
          </ac:picMkLst>
        </pc:picChg>
        <pc:picChg chg="add del mod">
          <ac:chgData name="千華" userId="286a9470548e66ad" providerId="LiveId" clId="{9C9CE188-B746-43AB-BB27-FB41FC6C0D59}" dt="2023-04-23T04:55:47.448" v="178" actId="14826"/>
          <ac:picMkLst>
            <pc:docMk/>
            <pc:sldMk cId="3963596539" sldId="266"/>
            <ac:picMk id="8" creationId="{99566C29-9221-D482-BC73-8EF0592D8F55}"/>
          </ac:picMkLst>
        </pc:picChg>
        <pc:picChg chg="add mod">
          <ac:chgData name="千華" userId="286a9470548e66ad" providerId="LiveId" clId="{9C9CE188-B746-43AB-BB27-FB41FC6C0D59}" dt="2023-04-23T04:53:05.265" v="169" actId="27614"/>
          <ac:picMkLst>
            <pc:docMk/>
            <pc:sldMk cId="3963596539" sldId="266"/>
            <ac:picMk id="11" creationId="{181663DB-7D22-5693-7F9C-11DC61640B39}"/>
          </ac:picMkLst>
        </pc:picChg>
        <pc:picChg chg="add mod">
          <ac:chgData name="千華" userId="286a9470548e66ad" providerId="LiveId" clId="{9C9CE188-B746-43AB-BB27-FB41FC6C0D59}" dt="2023-04-23T04:53:13.685" v="172" actId="27614"/>
          <ac:picMkLst>
            <pc:docMk/>
            <pc:sldMk cId="3963596539" sldId="266"/>
            <ac:picMk id="14" creationId="{B68080F0-2C16-4015-4B94-C41B7700E6D3}"/>
          </ac:picMkLst>
        </pc:picChg>
      </pc:sldChg>
      <pc:sldChg chg="del">
        <pc:chgData name="千華" userId="286a9470548e66ad" providerId="LiveId" clId="{9C9CE188-B746-43AB-BB27-FB41FC6C0D59}" dt="2023-04-23T13:17:26.048" v="3537" actId="47"/>
        <pc:sldMkLst>
          <pc:docMk/>
          <pc:sldMk cId="3321132851" sldId="267"/>
        </pc:sldMkLst>
      </pc:sldChg>
      <pc:sldChg chg="del">
        <pc:chgData name="千華" userId="286a9470548e66ad" providerId="LiveId" clId="{9C9CE188-B746-43AB-BB27-FB41FC6C0D59}" dt="2023-04-23T13:17:52.251" v="3553" actId="47"/>
        <pc:sldMkLst>
          <pc:docMk/>
          <pc:sldMk cId="3478284882" sldId="268"/>
        </pc:sldMkLst>
      </pc:sldChg>
      <pc:sldChg chg="del">
        <pc:chgData name="千華" userId="286a9470548e66ad" providerId="LiveId" clId="{9C9CE188-B746-43AB-BB27-FB41FC6C0D59}" dt="2023-04-23T13:17:43.961" v="3547" actId="47"/>
        <pc:sldMkLst>
          <pc:docMk/>
          <pc:sldMk cId="2496250698" sldId="269"/>
        </pc:sldMkLst>
      </pc:sldChg>
      <pc:sldChg chg="del">
        <pc:chgData name="千華" userId="286a9470548e66ad" providerId="LiveId" clId="{9C9CE188-B746-43AB-BB27-FB41FC6C0D59}" dt="2023-04-23T13:17:29.354" v="3542" actId="47"/>
        <pc:sldMkLst>
          <pc:docMk/>
          <pc:sldMk cId="3393411082" sldId="270"/>
        </pc:sldMkLst>
      </pc:sldChg>
      <pc:sldChg chg="del">
        <pc:chgData name="千華" userId="286a9470548e66ad" providerId="LiveId" clId="{9C9CE188-B746-43AB-BB27-FB41FC6C0D59}" dt="2023-04-23T13:17:50.298" v="3551" actId="47"/>
        <pc:sldMkLst>
          <pc:docMk/>
          <pc:sldMk cId="3312449938" sldId="271"/>
        </pc:sldMkLst>
      </pc:sldChg>
      <pc:sldChg chg="del">
        <pc:chgData name="千華" userId="286a9470548e66ad" providerId="LiveId" clId="{9C9CE188-B746-43AB-BB27-FB41FC6C0D59}" dt="2023-04-23T13:17:53.196" v="3554" actId="47"/>
        <pc:sldMkLst>
          <pc:docMk/>
          <pc:sldMk cId="3156862508" sldId="272"/>
        </pc:sldMkLst>
      </pc:sldChg>
      <pc:sldChg chg="del">
        <pc:chgData name="千華" userId="286a9470548e66ad" providerId="LiveId" clId="{9C9CE188-B746-43AB-BB27-FB41FC6C0D59}" dt="2023-04-23T13:17:54.748" v="3556" actId="47"/>
        <pc:sldMkLst>
          <pc:docMk/>
          <pc:sldMk cId="2947652021" sldId="273"/>
        </pc:sldMkLst>
      </pc:sldChg>
      <pc:sldChg chg="del">
        <pc:chgData name="千華" userId="286a9470548e66ad" providerId="LiveId" clId="{9C9CE188-B746-43AB-BB27-FB41FC6C0D59}" dt="2023-04-23T13:17:44.927" v="3548" actId="47"/>
        <pc:sldMkLst>
          <pc:docMk/>
          <pc:sldMk cId="1334218432" sldId="274"/>
        </pc:sldMkLst>
      </pc:sldChg>
      <pc:sldChg chg="del">
        <pc:chgData name="千華" userId="286a9470548e66ad" providerId="LiveId" clId="{9C9CE188-B746-43AB-BB27-FB41FC6C0D59}" dt="2023-04-23T13:17:42.414" v="3546" actId="47"/>
        <pc:sldMkLst>
          <pc:docMk/>
          <pc:sldMk cId="2424609171" sldId="275"/>
        </pc:sldMkLst>
      </pc:sldChg>
      <pc:sldChg chg="del">
        <pc:chgData name="千華" userId="286a9470548e66ad" providerId="LiveId" clId="{9C9CE188-B746-43AB-BB27-FB41FC6C0D59}" dt="2023-04-23T13:17:47.238" v="3550" actId="47"/>
        <pc:sldMkLst>
          <pc:docMk/>
          <pc:sldMk cId="1982340520" sldId="276"/>
        </pc:sldMkLst>
      </pc:sldChg>
      <pc:sldChg chg="del">
        <pc:chgData name="千華" userId="286a9470548e66ad" providerId="LiveId" clId="{9C9CE188-B746-43AB-BB27-FB41FC6C0D59}" dt="2023-04-23T13:17:51.494" v="3552" actId="47"/>
        <pc:sldMkLst>
          <pc:docMk/>
          <pc:sldMk cId="4105947106" sldId="277"/>
        </pc:sldMkLst>
      </pc:sldChg>
      <pc:sldChg chg="del">
        <pc:chgData name="千華" userId="286a9470548e66ad" providerId="LiveId" clId="{9C9CE188-B746-43AB-BB27-FB41FC6C0D59}" dt="2023-04-23T13:17:35.301" v="3544" actId="47"/>
        <pc:sldMkLst>
          <pc:docMk/>
          <pc:sldMk cId="1293237434" sldId="281"/>
        </pc:sldMkLst>
      </pc:sldChg>
      <pc:sldChg chg="del">
        <pc:chgData name="千華" userId="286a9470548e66ad" providerId="LiveId" clId="{9C9CE188-B746-43AB-BB27-FB41FC6C0D59}" dt="2023-04-23T13:55:02.289" v="4807" actId="47"/>
        <pc:sldMkLst>
          <pc:docMk/>
          <pc:sldMk cId="2558020746" sldId="282"/>
        </pc:sldMkLst>
      </pc:sldChg>
      <pc:sldChg chg="del">
        <pc:chgData name="千華" userId="286a9470548e66ad" providerId="LiveId" clId="{9C9CE188-B746-43AB-BB27-FB41FC6C0D59}" dt="2023-04-23T13:18:01.309" v="3559" actId="47"/>
        <pc:sldMkLst>
          <pc:docMk/>
          <pc:sldMk cId="632315293" sldId="283"/>
        </pc:sldMkLst>
      </pc:sldChg>
      <pc:sldChg chg="del">
        <pc:chgData name="千華" userId="286a9470548e66ad" providerId="LiveId" clId="{9C9CE188-B746-43AB-BB27-FB41FC6C0D59}" dt="2023-04-23T13:17:34.064" v="3543" actId="47"/>
        <pc:sldMkLst>
          <pc:docMk/>
          <pc:sldMk cId="1028807687" sldId="284"/>
        </pc:sldMkLst>
      </pc:sldChg>
      <pc:sldChg chg="addSp delSp modSp mod">
        <pc:chgData name="千華" userId="286a9470548e66ad" providerId="LiveId" clId="{9C9CE188-B746-43AB-BB27-FB41FC6C0D59}" dt="2023-04-23T07:37:59.223" v="740" actId="1076"/>
        <pc:sldMkLst>
          <pc:docMk/>
          <pc:sldMk cId="3226357739" sldId="285"/>
        </pc:sldMkLst>
        <pc:spChg chg="mod">
          <ac:chgData name="千華" userId="286a9470548e66ad" providerId="LiveId" clId="{9C9CE188-B746-43AB-BB27-FB41FC6C0D59}" dt="2023-04-23T07:37:49.249" v="739" actId="1076"/>
          <ac:spMkLst>
            <pc:docMk/>
            <pc:sldMk cId="3226357739" sldId="285"/>
            <ac:spMk id="6" creationId="{00000000-0000-0000-0000-000000000000}"/>
          </ac:spMkLst>
        </pc:spChg>
        <pc:spChg chg="add del mod topLvl">
          <ac:chgData name="千華" userId="286a9470548e66ad" providerId="LiveId" clId="{9C9CE188-B746-43AB-BB27-FB41FC6C0D59}" dt="2023-04-23T07:37:39.386" v="736" actId="478"/>
          <ac:spMkLst>
            <pc:docMk/>
            <pc:sldMk cId="3226357739" sldId="285"/>
            <ac:spMk id="8" creationId="{00000000-0000-0000-0000-000000000000}"/>
          </ac:spMkLst>
        </pc:spChg>
        <pc:spChg chg="mod topLvl">
          <ac:chgData name="千華" userId="286a9470548e66ad" providerId="LiveId" clId="{9C9CE188-B746-43AB-BB27-FB41FC6C0D59}" dt="2023-04-23T07:37:59.223" v="740" actId="1076"/>
          <ac:spMkLst>
            <pc:docMk/>
            <pc:sldMk cId="3226357739" sldId="285"/>
            <ac:spMk id="9" creationId="{00000000-0000-0000-0000-000000000000}"/>
          </ac:spMkLst>
        </pc:spChg>
        <pc:grpChg chg="add del">
          <ac:chgData name="千華" userId="286a9470548e66ad" providerId="LiveId" clId="{9C9CE188-B746-43AB-BB27-FB41FC6C0D59}" dt="2023-04-23T07:37:39.386" v="736" actId="478"/>
          <ac:grpSpMkLst>
            <pc:docMk/>
            <pc:sldMk cId="3226357739" sldId="285"/>
            <ac:grpSpMk id="7" creationId="{00000000-0000-0000-0000-000000000000}"/>
          </ac:grpSpMkLst>
        </pc:grpChg>
      </pc:sldChg>
      <pc:sldChg chg="del">
        <pc:chgData name="千華" userId="286a9470548e66ad" providerId="LiveId" clId="{9C9CE188-B746-43AB-BB27-FB41FC6C0D59}" dt="2023-04-23T13:17:58.704" v="3558" actId="47"/>
        <pc:sldMkLst>
          <pc:docMk/>
          <pc:sldMk cId="1712830907" sldId="286"/>
        </pc:sldMkLst>
      </pc:sldChg>
      <pc:sldChg chg="addSp delSp modSp mod ord modTransition modNotesTx">
        <pc:chgData name="千華" userId="286a9470548e66ad" providerId="LiveId" clId="{9C9CE188-B746-43AB-BB27-FB41FC6C0D59}" dt="2023-04-23T12:03:19.063" v="1901" actId="20577"/>
        <pc:sldMkLst>
          <pc:docMk/>
          <pc:sldMk cId="2177895186" sldId="287"/>
        </pc:sldMkLst>
        <pc:spChg chg="del">
          <ac:chgData name="千華" userId="286a9470548e66ad" providerId="LiveId" clId="{9C9CE188-B746-43AB-BB27-FB41FC6C0D59}" dt="2023-04-23T07:21:03.004" v="571" actId="478"/>
          <ac:spMkLst>
            <pc:docMk/>
            <pc:sldMk cId="2177895186" sldId="287"/>
            <ac:spMk id="2" creationId="{00000000-0000-0000-0000-000000000000}"/>
          </ac:spMkLst>
        </pc:spChg>
        <pc:spChg chg="add mod">
          <ac:chgData name="千華" userId="286a9470548e66ad" providerId="LiveId" clId="{9C9CE188-B746-43AB-BB27-FB41FC6C0D59}" dt="2023-04-23T07:31:29.945" v="731" actId="20577"/>
          <ac:spMkLst>
            <pc:docMk/>
            <pc:sldMk cId="2177895186" sldId="287"/>
            <ac:spMk id="7" creationId="{7DC78093-6340-70EF-298F-7401A76097DC}"/>
          </ac:spMkLst>
        </pc:spChg>
        <pc:spChg chg="del">
          <ac:chgData name="千華" userId="286a9470548e66ad" providerId="LiveId" clId="{9C9CE188-B746-43AB-BB27-FB41FC6C0D59}" dt="2023-04-23T07:20:43.145" v="566" actId="478"/>
          <ac:spMkLst>
            <pc:docMk/>
            <pc:sldMk cId="2177895186" sldId="287"/>
            <ac:spMk id="12" creationId="{00000000-0000-0000-0000-000000000000}"/>
          </ac:spMkLst>
        </pc:spChg>
        <pc:spChg chg="del">
          <ac:chgData name="千華" userId="286a9470548e66ad" providerId="LiveId" clId="{9C9CE188-B746-43AB-BB27-FB41FC6C0D59}" dt="2023-04-23T07:20:08.021" v="552" actId="478"/>
          <ac:spMkLst>
            <pc:docMk/>
            <pc:sldMk cId="2177895186" sldId="287"/>
            <ac:spMk id="13" creationId="{00000000-0000-0000-0000-000000000000}"/>
          </ac:spMkLst>
        </pc:spChg>
        <pc:spChg chg="del">
          <ac:chgData name="千華" userId="286a9470548e66ad" providerId="LiveId" clId="{9C9CE188-B746-43AB-BB27-FB41FC6C0D59}" dt="2023-04-23T07:20:35.039" v="562" actId="478"/>
          <ac:spMkLst>
            <pc:docMk/>
            <pc:sldMk cId="2177895186" sldId="287"/>
            <ac:spMk id="14" creationId="{00000000-0000-0000-0000-000000000000}"/>
          </ac:spMkLst>
        </pc:spChg>
        <pc:spChg chg="mod">
          <ac:chgData name="千華" userId="286a9470548e66ad" providerId="LiveId" clId="{9C9CE188-B746-43AB-BB27-FB41FC6C0D59}" dt="2023-04-23T07:20:36.127" v="563" actId="6549"/>
          <ac:spMkLst>
            <pc:docMk/>
            <pc:sldMk cId="2177895186" sldId="287"/>
            <ac:spMk id="26" creationId="{00000000-0000-0000-0000-000000000000}"/>
          </ac:spMkLst>
        </pc:spChg>
        <pc:spChg chg="del mod topLvl">
          <ac:chgData name="千華" userId="286a9470548e66ad" providerId="LiveId" clId="{9C9CE188-B746-43AB-BB27-FB41FC6C0D59}" dt="2023-04-23T07:20:13.124" v="555" actId="478"/>
          <ac:spMkLst>
            <pc:docMk/>
            <pc:sldMk cId="2177895186" sldId="287"/>
            <ac:spMk id="28" creationId="{00000000-0000-0000-0000-000000000000}"/>
          </ac:spMkLst>
        </pc:spChg>
        <pc:spChg chg="del topLvl">
          <ac:chgData name="千華" userId="286a9470548e66ad" providerId="LiveId" clId="{9C9CE188-B746-43AB-BB27-FB41FC6C0D59}" dt="2023-04-23T07:20:09.960" v="553" actId="478"/>
          <ac:spMkLst>
            <pc:docMk/>
            <pc:sldMk cId="2177895186" sldId="287"/>
            <ac:spMk id="29" creationId="{00000000-0000-0000-0000-000000000000}"/>
          </ac:spMkLst>
        </pc:spChg>
        <pc:spChg chg="del">
          <ac:chgData name="千華" userId="286a9470548e66ad" providerId="LiveId" clId="{9C9CE188-B746-43AB-BB27-FB41FC6C0D59}" dt="2023-04-23T07:20:05.924" v="550" actId="478"/>
          <ac:spMkLst>
            <pc:docMk/>
            <pc:sldMk cId="2177895186" sldId="287"/>
            <ac:spMk id="30" creationId="{00000000-0000-0000-0000-000000000000}"/>
          </ac:spMkLst>
        </pc:spChg>
        <pc:spChg chg="del">
          <ac:chgData name="千華" userId="286a9470548e66ad" providerId="LiveId" clId="{9C9CE188-B746-43AB-BB27-FB41FC6C0D59}" dt="2023-04-23T07:20:06.846" v="551" actId="478"/>
          <ac:spMkLst>
            <pc:docMk/>
            <pc:sldMk cId="2177895186" sldId="287"/>
            <ac:spMk id="31" creationId="{00000000-0000-0000-0000-000000000000}"/>
          </ac:spMkLst>
        </pc:spChg>
        <pc:spChg chg="del mod">
          <ac:chgData name="千華" userId="286a9470548e66ad" providerId="LiveId" clId="{9C9CE188-B746-43AB-BB27-FB41FC6C0D59}" dt="2023-04-23T07:46:27.762" v="747" actId="478"/>
          <ac:spMkLst>
            <pc:docMk/>
            <pc:sldMk cId="2177895186" sldId="287"/>
            <ac:spMk id="32" creationId="{00000000-0000-0000-0000-000000000000}"/>
          </ac:spMkLst>
        </pc:spChg>
        <pc:spChg chg="del mod">
          <ac:chgData name="千華" userId="286a9470548e66ad" providerId="LiveId" clId="{9C9CE188-B746-43AB-BB27-FB41FC6C0D59}" dt="2023-04-23T07:45:43.001" v="743" actId="478"/>
          <ac:spMkLst>
            <pc:docMk/>
            <pc:sldMk cId="2177895186" sldId="287"/>
            <ac:spMk id="33" creationId="{00000000-0000-0000-0000-000000000000}"/>
          </ac:spMkLst>
        </pc:spChg>
        <pc:grpChg chg="del">
          <ac:chgData name="千華" userId="286a9470548e66ad" providerId="LiveId" clId="{9C9CE188-B746-43AB-BB27-FB41FC6C0D59}" dt="2023-04-23T07:19:59.385" v="549" actId="478"/>
          <ac:grpSpMkLst>
            <pc:docMk/>
            <pc:sldMk cId="2177895186" sldId="287"/>
            <ac:grpSpMk id="15" creationId="{00000000-0000-0000-0000-000000000000}"/>
          </ac:grpSpMkLst>
        </pc:grpChg>
        <pc:grpChg chg="del">
          <ac:chgData name="千華" userId="286a9470548e66ad" providerId="LiveId" clId="{9C9CE188-B746-43AB-BB27-FB41FC6C0D59}" dt="2023-04-23T07:20:36.901" v="564" actId="478"/>
          <ac:grpSpMkLst>
            <pc:docMk/>
            <pc:sldMk cId="2177895186" sldId="287"/>
            <ac:grpSpMk id="24" creationId="{00000000-0000-0000-0000-000000000000}"/>
          </ac:grpSpMkLst>
        </pc:grpChg>
        <pc:grpChg chg="del">
          <ac:chgData name="千華" userId="286a9470548e66ad" providerId="LiveId" clId="{9C9CE188-B746-43AB-BB27-FB41FC6C0D59}" dt="2023-04-23T07:20:09.960" v="553" actId="478"/>
          <ac:grpSpMkLst>
            <pc:docMk/>
            <pc:sldMk cId="2177895186" sldId="287"/>
            <ac:grpSpMk id="27" creationId="{00000000-0000-0000-0000-000000000000}"/>
          </ac:grpSpMkLst>
        </pc:grpChg>
        <pc:graphicFrameChg chg="add mod">
          <ac:chgData name="千華" userId="286a9470548e66ad" providerId="LiveId" clId="{9C9CE188-B746-43AB-BB27-FB41FC6C0D59}" dt="2023-04-23T11:43:30.682" v="767" actId="1036"/>
          <ac:graphicFrameMkLst>
            <pc:docMk/>
            <pc:sldMk cId="2177895186" sldId="287"/>
            <ac:graphicFrameMk id="5" creationId="{871F880B-7973-25DB-2953-A9C03428E7C0}"/>
          </ac:graphicFrameMkLst>
        </pc:graphicFrameChg>
        <pc:graphicFrameChg chg="del mod">
          <ac:chgData name="千華" userId="286a9470548e66ad" providerId="LiveId" clId="{9C9CE188-B746-43AB-BB27-FB41FC6C0D59}" dt="2023-04-23T11:42:51.497" v="753" actId="478"/>
          <ac:graphicFrameMkLst>
            <pc:docMk/>
            <pc:sldMk cId="2177895186" sldId="287"/>
            <ac:graphicFrameMk id="20" creationId="{90CFAD60-9899-428A-BF07-D2F0F3CCF73E}"/>
          </ac:graphicFrameMkLst>
        </pc:graphicFrameChg>
        <pc:picChg chg="add mod">
          <ac:chgData name="千華" userId="286a9470548e66ad" providerId="LiveId" clId="{9C9CE188-B746-43AB-BB27-FB41FC6C0D59}" dt="2023-04-23T11:43:00.803" v="756" actId="1076"/>
          <ac:picMkLst>
            <pc:docMk/>
            <pc:sldMk cId="2177895186" sldId="287"/>
            <ac:picMk id="9" creationId="{EF3CA51F-3F08-D90D-CD35-88719EB43EDD}"/>
          </ac:picMkLst>
        </pc:picChg>
      </pc:sldChg>
      <pc:sldChg chg="del">
        <pc:chgData name="千華" userId="286a9470548e66ad" providerId="LiveId" clId="{9C9CE188-B746-43AB-BB27-FB41FC6C0D59}" dt="2023-04-23T13:17:53.928" v="3555" actId="47"/>
        <pc:sldMkLst>
          <pc:docMk/>
          <pc:sldMk cId="2803703071" sldId="288"/>
        </pc:sldMkLst>
      </pc:sldChg>
      <pc:sldChg chg="del">
        <pc:chgData name="千華" userId="286a9470548e66ad" providerId="LiveId" clId="{9C9CE188-B746-43AB-BB27-FB41FC6C0D59}" dt="2023-04-23T13:17:27.845" v="3539" actId="47"/>
        <pc:sldMkLst>
          <pc:docMk/>
          <pc:sldMk cId="366083711" sldId="289"/>
        </pc:sldMkLst>
      </pc:sldChg>
      <pc:sldChg chg="del">
        <pc:chgData name="千華" userId="286a9470548e66ad" providerId="LiveId" clId="{9C9CE188-B746-43AB-BB27-FB41FC6C0D59}" dt="2023-04-23T13:17:28.963" v="3541" actId="47"/>
        <pc:sldMkLst>
          <pc:docMk/>
          <pc:sldMk cId="1875296017" sldId="290"/>
        </pc:sldMkLst>
      </pc:sldChg>
      <pc:sldChg chg="del">
        <pc:chgData name="千華" userId="286a9470548e66ad" providerId="LiveId" clId="{9C9CE188-B746-43AB-BB27-FB41FC6C0D59}" dt="2023-04-23T13:17:28.515" v="3540" actId="47"/>
        <pc:sldMkLst>
          <pc:docMk/>
          <pc:sldMk cId="1950407323" sldId="291"/>
        </pc:sldMkLst>
      </pc:sldChg>
      <pc:sldChg chg="del">
        <pc:chgData name="千華" userId="286a9470548e66ad" providerId="LiveId" clId="{9C9CE188-B746-43AB-BB27-FB41FC6C0D59}" dt="2023-04-23T13:17:46.372" v="3549" actId="47"/>
        <pc:sldMkLst>
          <pc:docMk/>
          <pc:sldMk cId="2779782974" sldId="292"/>
        </pc:sldMkLst>
      </pc:sldChg>
      <pc:sldChg chg="del ord">
        <pc:chgData name="千華" userId="286a9470548e66ad" providerId="LiveId" clId="{9C9CE188-B746-43AB-BB27-FB41FC6C0D59}" dt="2023-04-23T05:00:49.155" v="232" actId="47"/>
        <pc:sldMkLst>
          <pc:docMk/>
          <pc:sldMk cId="3122445766" sldId="293"/>
        </pc:sldMkLst>
      </pc:sldChg>
      <pc:sldChg chg="del">
        <pc:chgData name="千華" userId="286a9470548e66ad" providerId="LiveId" clId="{9C9CE188-B746-43AB-BB27-FB41FC6C0D59}" dt="2023-04-23T13:17:40.488" v="3545" actId="47"/>
        <pc:sldMkLst>
          <pc:docMk/>
          <pc:sldMk cId="1958225216" sldId="294"/>
        </pc:sldMkLst>
      </pc:sldChg>
      <pc:sldChg chg="del">
        <pc:chgData name="千華" userId="286a9470548e66ad" providerId="LiveId" clId="{9C9CE188-B746-43AB-BB27-FB41FC6C0D59}" dt="2023-04-23T13:17:57.321" v="3557" actId="47"/>
        <pc:sldMkLst>
          <pc:docMk/>
          <pc:sldMk cId="3200512726" sldId="295"/>
        </pc:sldMkLst>
      </pc:sldChg>
      <pc:sldChg chg="add del">
        <pc:chgData name="千華" userId="286a9470548e66ad" providerId="LiveId" clId="{9C9CE188-B746-43AB-BB27-FB41FC6C0D59}" dt="2023-04-23T13:34:16.249" v="3749" actId="47"/>
        <pc:sldMkLst>
          <pc:docMk/>
          <pc:sldMk cId="3541049660" sldId="296"/>
        </pc:sldMkLst>
      </pc:sldChg>
      <pc:sldChg chg="del">
        <pc:chgData name="千華" userId="286a9470548e66ad" providerId="LiveId" clId="{9C9CE188-B746-43AB-BB27-FB41FC6C0D59}" dt="2023-04-23T13:34:17.407" v="3750" actId="47"/>
        <pc:sldMkLst>
          <pc:docMk/>
          <pc:sldMk cId="2706784446" sldId="298"/>
        </pc:sldMkLst>
      </pc:sldChg>
      <pc:sldChg chg="addSp delSp modSp mod">
        <pc:chgData name="千華" userId="286a9470548e66ad" providerId="LiveId" clId="{9C9CE188-B746-43AB-BB27-FB41FC6C0D59}" dt="2023-04-23T04:44:56.681" v="151" actId="20577"/>
        <pc:sldMkLst>
          <pc:docMk/>
          <pc:sldMk cId="378434732" sldId="299"/>
        </pc:sldMkLst>
        <pc:spChg chg="mod">
          <ac:chgData name="千華" userId="286a9470548e66ad" providerId="LiveId" clId="{9C9CE188-B746-43AB-BB27-FB41FC6C0D59}" dt="2023-04-23T04:44:56.681" v="151" actId="20577"/>
          <ac:spMkLst>
            <pc:docMk/>
            <pc:sldMk cId="378434732" sldId="299"/>
            <ac:spMk id="2" creationId="{00000000-0000-0000-0000-000000000000}"/>
          </ac:spMkLst>
        </pc:spChg>
        <pc:spChg chg="mod">
          <ac:chgData name="千華" userId="286a9470548e66ad" providerId="LiveId" clId="{9C9CE188-B746-43AB-BB27-FB41FC6C0D59}" dt="2023-04-23T04:44:33.041" v="140" actId="1076"/>
          <ac:spMkLst>
            <pc:docMk/>
            <pc:sldMk cId="378434732" sldId="299"/>
            <ac:spMk id="3" creationId="{00000000-0000-0000-0000-000000000000}"/>
          </ac:spMkLst>
        </pc:spChg>
        <pc:spChg chg="add mod">
          <ac:chgData name="千華" userId="286a9470548e66ad" providerId="LiveId" clId="{9C9CE188-B746-43AB-BB27-FB41FC6C0D59}" dt="2023-04-23T04:43:56.001" v="133" actId="1076"/>
          <ac:spMkLst>
            <pc:docMk/>
            <pc:sldMk cId="378434732" sldId="299"/>
            <ac:spMk id="4" creationId="{D3C5D559-0B15-33A9-9942-37A99E404456}"/>
          </ac:spMkLst>
        </pc:spChg>
        <pc:spChg chg="del">
          <ac:chgData name="千華" userId="286a9470548e66ad" providerId="LiveId" clId="{9C9CE188-B746-43AB-BB27-FB41FC6C0D59}" dt="2023-04-23T04:40:14.629" v="33" actId="478"/>
          <ac:spMkLst>
            <pc:docMk/>
            <pc:sldMk cId="378434732" sldId="299"/>
            <ac:spMk id="6" creationId="{00000000-0000-0000-0000-000000000000}"/>
          </ac:spMkLst>
        </pc:spChg>
        <pc:picChg chg="del">
          <ac:chgData name="千華" userId="286a9470548e66ad" providerId="LiveId" clId="{9C9CE188-B746-43AB-BB27-FB41FC6C0D59}" dt="2023-04-23T04:41:11.056" v="34" actId="478"/>
          <ac:picMkLst>
            <pc:docMk/>
            <pc:sldMk cId="378434732" sldId="299"/>
            <ac:picMk id="9" creationId="{00000000-0000-0000-0000-000000000000}"/>
          </ac:picMkLst>
        </pc:picChg>
      </pc:sldChg>
      <pc:sldChg chg="del">
        <pc:chgData name="千華" userId="286a9470548e66ad" providerId="LiveId" clId="{9C9CE188-B746-43AB-BB27-FB41FC6C0D59}" dt="2023-04-23T13:34:18.563" v="3751" actId="47"/>
        <pc:sldMkLst>
          <pc:docMk/>
          <pc:sldMk cId="3871981005" sldId="300"/>
        </pc:sldMkLst>
      </pc:sldChg>
      <pc:sldChg chg="del">
        <pc:chgData name="千華" userId="286a9470548e66ad" providerId="LiveId" clId="{9C9CE188-B746-43AB-BB27-FB41FC6C0D59}" dt="2023-04-23T13:18:02.760" v="3560" actId="47"/>
        <pc:sldMkLst>
          <pc:docMk/>
          <pc:sldMk cId="2080915123" sldId="301"/>
        </pc:sldMkLst>
      </pc:sldChg>
      <pc:sldChg chg="new add del">
        <pc:chgData name="千華" userId="286a9470548e66ad" providerId="LiveId" clId="{9C9CE188-B746-43AB-BB27-FB41FC6C0D59}" dt="2023-04-23T05:02:04.851" v="246" actId="47"/>
        <pc:sldMkLst>
          <pc:docMk/>
          <pc:sldMk cId="19156818" sldId="302"/>
        </pc:sldMkLst>
      </pc:sldChg>
      <pc:sldChg chg="addSp delSp modSp add mod">
        <pc:chgData name="千華" userId="286a9470548e66ad" providerId="LiveId" clId="{9C9CE188-B746-43AB-BB27-FB41FC6C0D59}" dt="2023-04-23T05:14:22.945" v="465"/>
        <pc:sldMkLst>
          <pc:docMk/>
          <pc:sldMk cId="1541118350" sldId="303"/>
        </pc:sldMkLst>
        <pc:spChg chg="mod">
          <ac:chgData name="千華" userId="286a9470548e66ad" providerId="LiveId" clId="{9C9CE188-B746-43AB-BB27-FB41FC6C0D59}" dt="2023-04-23T05:07:36.038" v="381" actId="207"/>
          <ac:spMkLst>
            <pc:docMk/>
            <pc:sldMk cId="1541118350" sldId="303"/>
            <ac:spMk id="2" creationId="{00000000-0000-0000-0000-000000000000}"/>
          </ac:spMkLst>
        </pc:spChg>
        <pc:spChg chg="add mod">
          <ac:chgData name="千華" userId="286a9470548e66ad" providerId="LiveId" clId="{9C9CE188-B746-43AB-BB27-FB41FC6C0D59}" dt="2023-04-23T05:07:39.626" v="382" actId="207"/>
          <ac:spMkLst>
            <pc:docMk/>
            <pc:sldMk cId="1541118350" sldId="303"/>
            <ac:spMk id="5" creationId="{8FC37D54-CF78-B14A-E3C9-E7E8E2B0A17E}"/>
          </ac:spMkLst>
        </pc:spChg>
        <pc:spChg chg="del">
          <ac:chgData name="千華" userId="286a9470548e66ad" providerId="LiveId" clId="{9C9CE188-B746-43AB-BB27-FB41FC6C0D59}" dt="2023-04-23T05:00:58.056" v="233" actId="478"/>
          <ac:spMkLst>
            <pc:docMk/>
            <pc:sldMk cId="1541118350" sldId="303"/>
            <ac:spMk id="9" creationId="{00000000-0000-0000-0000-000000000000}"/>
          </ac:spMkLst>
        </pc:spChg>
        <pc:spChg chg="del">
          <ac:chgData name="千華" userId="286a9470548e66ad" providerId="LiveId" clId="{9C9CE188-B746-43AB-BB27-FB41FC6C0D59}" dt="2023-04-23T05:00:58.056" v="233" actId="478"/>
          <ac:spMkLst>
            <pc:docMk/>
            <pc:sldMk cId="1541118350" sldId="303"/>
            <ac:spMk id="10" creationId="{00000000-0000-0000-0000-000000000000}"/>
          </ac:spMkLst>
        </pc:spChg>
        <pc:spChg chg="del">
          <ac:chgData name="千華" userId="286a9470548e66ad" providerId="LiveId" clId="{9C9CE188-B746-43AB-BB27-FB41FC6C0D59}" dt="2023-04-23T05:00:58.056" v="233" actId="478"/>
          <ac:spMkLst>
            <pc:docMk/>
            <pc:sldMk cId="1541118350" sldId="303"/>
            <ac:spMk id="11" creationId="{00000000-0000-0000-0000-000000000000}"/>
          </ac:spMkLst>
        </pc:spChg>
        <pc:spChg chg="del">
          <ac:chgData name="千華" userId="286a9470548e66ad" providerId="LiveId" clId="{9C9CE188-B746-43AB-BB27-FB41FC6C0D59}" dt="2023-04-23T05:00:58.056" v="233" actId="478"/>
          <ac:spMkLst>
            <pc:docMk/>
            <pc:sldMk cId="1541118350" sldId="303"/>
            <ac:spMk id="12" creationId="{00000000-0000-0000-0000-000000000000}"/>
          </ac:spMkLst>
        </pc:spChg>
        <pc:spChg chg="del">
          <ac:chgData name="千華" userId="286a9470548e66ad" providerId="LiveId" clId="{9C9CE188-B746-43AB-BB27-FB41FC6C0D59}" dt="2023-04-23T05:00:58.056" v="233" actId="478"/>
          <ac:spMkLst>
            <pc:docMk/>
            <pc:sldMk cId="1541118350" sldId="303"/>
            <ac:spMk id="13" creationId="{00000000-0000-0000-0000-000000000000}"/>
          </ac:spMkLst>
        </pc:spChg>
        <pc:spChg chg="del">
          <ac:chgData name="千華" userId="286a9470548e66ad" providerId="LiveId" clId="{9C9CE188-B746-43AB-BB27-FB41FC6C0D59}" dt="2023-04-23T05:00:58.056" v="233" actId="478"/>
          <ac:spMkLst>
            <pc:docMk/>
            <pc:sldMk cId="1541118350" sldId="303"/>
            <ac:spMk id="14" creationId="{00000000-0000-0000-0000-000000000000}"/>
          </ac:spMkLst>
        </pc:spChg>
        <pc:spChg chg="del">
          <ac:chgData name="千華" userId="286a9470548e66ad" providerId="LiveId" clId="{9C9CE188-B746-43AB-BB27-FB41FC6C0D59}" dt="2023-04-23T05:01:01.234" v="234" actId="478"/>
          <ac:spMkLst>
            <pc:docMk/>
            <pc:sldMk cId="1541118350" sldId="303"/>
            <ac:spMk id="15" creationId="{00000000-0000-0000-0000-000000000000}"/>
          </ac:spMkLst>
        </pc:spChg>
        <pc:spChg chg="del">
          <ac:chgData name="千華" userId="286a9470548e66ad" providerId="LiveId" clId="{9C9CE188-B746-43AB-BB27-FB41FC6C0D59}" dt="2023-04-23T05:00:58.056" v="233" actId="478"/>
          <ac:spMkLst>
            <pc:docMk/>
            <pc:sldMk cId="1541118350" sldId="303"/>
            <ac:spMk id="16" creationId="{00000000-0000-0000-0000-000000000000}"/>
          </ac:spMkLst>
        </pc:spChg>
        <pc:spChg chg="del">
          <ac:chgData name="千華" userId="286a9470548e66ad" providerId="LiveId" clId="{9C9CE188-B746-43AB-BB27-FB41FC6C0D59}" dt="2023-04-23T05:00:58.056" v="233" actId="478"/>
          <ac:spMkLst>
            <pc:docMk/>
            <pc:sldMk cId="1541118350" sldId="303"/>
            <ac:spMk id="17" creationId="{00000000-0000-0000-0000-000000000000}"/>
          </ac:spMkLst>
        </pc:spChg>
        <pc:spChg chg="del">
          <ac:chgData name="千華" userId="286a9470548e66ad" providerId="LiveId" clId="{9C9CE188-B746-43AB-BB27-FB41FC6C0D59}" dt="2023-04-23T05:01:01.234" v="234" actId="478"/>
          <ac:spMkLst>
            <pc:docMk/>
            <pc:sldMk cId="1541118350" sldId="303"/>
            <ac:spMk id="18" creationId="{00000000-0000-0000-0000-000000000000}"/>
          </ac:spMkLst>
        </pc:spChg>
        <pc:grpChg chg="del">
          <ac:chgData name="千華" userId="286a9470548e66ad" providerId="LiveId" clId="{9C9CE188-B746-43AB-BB27-FB41FC6C0D59}" dt="2023-04-23T05:00:58.056" v="233" actId="478"/>
          <ac:grpSpMkLst>
            <pc:docMk/>
            <pc:sldMk cId="1541118350" sldId="303"/>
            <ac:grpSpMk id="19" creationId="{00000000-0000-0000-0000-000000000000}"/>
          </ac:grpSpMkLst>
        </pc:grpChg>
        <pc:grpChg chg="del">
          <ac:chgData name="千華" userId="286a9470548e66ad" providerId="LiveId" clId="{9C9CE188-B746-43AB-BB27-FB41FC6C0D59}" dt="2023-04-23T05:01:01.234" v="234" actId="478"/>
          <ac:grpSpMkLst>
            <pc:docMk/>
            <pc:sldMk cId="1541118350" sldId="303"/>
            <ac:grpSpMk id="22" creationId="{00000000-0000-0000-0000-000000000000}"/>
          </ac:grpSpMkLst>
        </pc:grpChg>
        <pc:grpChg chg="del">
          <ac:chgData name="千華" userId="286a9470548e66ad" providerId="LiveId" clId="{9C9CE188-B746-43AB-BB27-FB41FC6C0D59}" dt="2023-04-23T05:01:01.234" v="234" actId="478"/>
          <ac:grpSpMkLst>
            <pc:docMk/>
            <pc:sldMk cId="1541118350" sldId="303"/>
            <ac:grpSpMk id="25" creationId="{00000000-0000-0000-0000-000000000000}"/>
          </ac:grpSpMkLst>
        </pc:grpChg>
        <pc:grpChg chg="del">
          <ac:chgData name="千華" userId="286a9470548e66ad" providerId="LiveId" clId="{9C9CE188-B746-43AB-BB27-FB41FC6C0D59}" dt="2023-04-23T05:01:01.234" v="234" actId="478"/>
          <ac:grpSpMkLst>
            <pc:docMk/>
            <pc:sldMk cId="1541118350" sldId="303"/>
            <ac:grpSpMk id="28" creationId="{00000000-0000-0000-0000-000000000000}"/>
          </ac:grpSpMkLst>
        </pc:grpChg>
        <pc:picChg chg="add del mod">
          <ac:chgData name="千華" userId="286a9470548e66ad" providerId="LiveId" clId="{9C9CE188-B746-43AB-BB27-FB41FC6C0D59}" dt="2023-04-23T05:11:48.494" v="411" actId="478"/>
          <ac:picMkLst>
            <pc:docMk/>
            <pc:sldMk cId="1541118350" sldId="303"/>
            <ac:picMk id="4" creationId="{FA699079-05EC-BE28-71F4-D5865444BC00}"/>
          </ac:picMkLst>
        </pc:picChg>
        <pc:picChg chg="add del mod">
          <ac:chgData name="千華" userId="286a9470548e66ad" providerId="LiveId" clId="{9C9CE188-B746-43AB-BB27-FB41FC6C0D59}" dt="2023-04-23T05:12:08.781" v="418" actId="478"/>
          <ac:picMkLst>
            <pc:docMk/>
            <pc:sldMk cId="1541118350" sldId="303"/>
            <ac:picMk id="7" creationId="{29776E8E-011B-C010-F195-A78952DC4860}"/>
          </ac:picMkLst>
        </pc:picChg>
        <pc:picChg chg="add mod">
          <ac:chgData name="千華" userId="286a9470548e66ad" providerId="LiveId" clId="{9C9CE188-B746-43AB-BB27-FB41FC6C0D59}" dt="2023-04-23T05:14:22.945" v="465"/>
          <ac:picMkLst>
            <pc:docMk/>
            <pc:sldMk cId="1541118350" sldId="303"/>
            <ac:picMk id="31" creationId="{E170966E-934F-E2AD-0170-D78EA8C220A2}"/>
          </ac:picMkLst>
        </pc:picChg>
      </pc:sldChg>
      <pc:sldChg chg="add del">
        <pc:chgData name="千華" userId="286a9470548e66ad" providerId="LiveId" clId="{9C9CE188-B746-43AB-BB27-FB41FC6C0D59}" dt="2023-04-23T12:01:52.678" v="1782" actId="47"/>
        <pc:sldMkLst>
          <pc:docMk/>
          <pc:sldMk cId="3069056771" sldId="304"/>
        </pc:sldMkLst>
      </pc:sldChg>
      <pc:sldChg chg="add del">
        <pc:chgData name="千華" userId="286a9470548e66ad" providerId="LiveId" clId="{9C9CE188-B746-43AB-BB27-FB41FC6C0D59}" dt="2023-04-23T05:01:22.118" v="236" actId="47"/>
        <pc:sldMkLst>
          <pc:docMk/>
          <pc:sldMk cId="4039795729" sldId="304"/>
        </pc:sldMkLst>
      </pc:sldChg>
      <pc:sldChg chg="modSp add del mod">
        <pc:chgData name="千華" userId="286a9470548e66ad" providerId="LiveId" clId="{9C9CE188-B746-43AB-BB27-FB41FC6C0D59}" dt="2023-04-23T12:01:49.980" v="1781" actId="47"/>
        <pc:sldMkLst>
          <pc:docMk/>
          <pc:sldMk cId="2997086379" sldId="305"/>
        </pc:sldMkLst>
        <pc:spChg chg="mod">
          <ac:chgData name="千華" userId="286a9470548e66ad" providerId="LiveId" clId="{9C9CE188-B746-43AB-BB27-FB41FC6C0D59}" dt="2023-04-23T12:00:52.271" v="1721" actId="20577"/>
          <ac:spMkLst>
            <pc:docMk/>
            <pc:sldMk cId="2997086379" sldId="305"/>
            <ac:spMk id="9" creationId="{00000000-0000-0000-0000-000000000000}"/>
          </ac:spMkLst>
        </pc:spChg>
      </pc:sldChg>
      <pc:sldChg chg="modSp add mod">
        <pc:chgData name="千華" userId="286a9470548e66ad" providerId="LiveId" clId="{9C9CE188-B746-43AB-BB27-FB41FC6C0D59}" dt="2023-04-23T12:37:29.555" v="2951" actId="207"/>
        <pc:sldMkLst>
          <pc:docMk/>
          <pc:sldMk cId="947491427" sldId="306"/>
        </pc:sldMkLst>
        <pc:spChg chg="mod">
          <ac:chgData name="千華" userId="286a9470548e66ad" providerId="LiveId" clId="{9C9CE188-B746-43AB-BB27-FB41FC6C0D59}" dt="2023-04-23T12:37:29.555" v="2951" actId="207"/>
          <ac:spMkLst>
            <pc:docMk/>
            <pc:sldMk cId="947491427" sldId="306"/>
            <ac:spMk id="6" creationId="{00000000-0000-0000-0000-000000000000}"/>
          </ac:spMkLst>
        </pc:spChg>
        <pc:spChg chg="mod">
          <ac:chgData name="千華" userId="286a9470548e66ad" providerId="LiveId" clId="{9C9CE188-B746-43AB-BB27-FB41FC6C0D59}" dt="2023-04-23T12:01:02.315" v="1741" actId="20577"/>
          <ac:spMkLst>
            <pc:docMk/>
            <pc:sldMk cId="947491427" sldId="306"/>
            <ac:spMk id="9" creationId="{00000000-0000-0000-0000-000000000000}"/>
          </ac:spMkLst>
        </pc:spChg>
      </pc:sldChg>
      <pc:sldChg chg="modSp add mod">
        <pc:chgData name="千華" userId="286a9470548e66ad" providerId="LiveId" clId="{9C9CE188-B746-43AB-BB27-FB41FC6C0D59}" dt="2023-04-23T12:01:15.447" v="1769" actId="20577"/>
        <pc:sldMkLst>
          <pc:docMk/>
          <pc:sldMk cId="2357447142" sldId="307"/>
        </pc:sldMkLst>
        <pc:spChg chg="mod">
          <ac:chgData name="千華" userId="286a9470548e66ad" providerId="LiveId" clId="{9C9CE188-B746-43AB-BB27-FB41FC6C0D59}" dt="2023-04-23T12:01:15.447" v="1769" actId="20577"/>
          <ac:spMkLst>
            <pc:docMk/>
            <pc:sldMk cId="2357447142" sldId="307"/>
            <ac:spMk id="9" creationId="{00000000-0000-0000-0000-000000000000}"/>
          </ac:spMkLst>
        </pc:spChg>
      </pc:sldChg>
      <pc:sldChg chg="modSp add mod modNotesTx">
        <pc:chgData name="千華" userId="286a9470548e66ad" providerId="LiveId" clId="{9C9CE188-B746-43AB-BB27-FB41FC6C0D59}" dt="2023-04-23T14:28:23.429" v="6398" actId="313"/>
        <pc:sldMkLst>
          <pc:docMk/>
          <pc:sldMk cId="1557365794" sldId="308"/>
        </pc:sldMkLst>
        <pc:spChg chg="mod">
          <ac:chgData name="千華" userId="286a9470548e66ad" providerId="LiveId" clId="{9C9CE188-B746-43AB-BB27-FB41FC6C0D59}" dt="2023-04-23T12:01:27.475" v="1779" actId="20577"/>
          <ac:spMkLst>
            <pc:docMk/>
            <pc:sldMk cId="1557365794" sldId="308"/>
            <ac:spMk id="9" creationId="{00000000-0000-0000-0000-000000000000}"/>
          </ac:spMkLst>
        </pc:spChg>
      </pc:sldChg>
      <pc:sldChg chg="new del">
        <pc:chgData name="千華" userId="286a9470548e66ad" providerId="LiveId" clId="{9C9CE188-B746-43AB-BB27-FB41FC6C0D59}" dt="2023-04-23T12:05:51.851" v="1904" actId="47"/>
        <pc:sldMkLst>
          <pc:docMk/>
          <pc:sldMk cId="4111386852" sldId="309"/>
        </pc:sldMkLst>
      </pc:sldChg>
      <pc:sldChg chg="addSp delSp modSp add mod modNotesTx">
        <pc:chgData name="千華" userId="286a9470548e66ad" providerId="LiveId" clId="{9C9CE188-B746-43AB-BB27-FB41FC6C0D59}" dt="2023-04-23T14:11:47.310" v="5427" actId="166"/>
        <pc:sldMkLst>
          <pc:docMk/>
          <pc:sldMk cId="209923488" sldId="310"/>
        </pc:sldMkLst>
        <pc:spChg chg="del">
          <ac:chgData name="千華" userId="286a9470548e66ad" providerId="LiveId" clId="{9C9CE188-B746-43AB-BB27-FB41FC6C0D59}" dt="2023-04-23T12:06:18.399" v="1908"/>
          <ac:spMkLst>
            <pc:docMk/>
            <pc:sldMk cId="209923488" sldId="310"/>
            <ac:spMk id="3" creationId="{7FD29262-E8AE-491F-9200-51FC8FC4E27D}"/>
          </ac:spMkLst>
        </pc:spChg>
        <pc:spChg chg="del">
          <ac:chgData name="千華" userId="286a9470548e66ad" providerId="LiveId" clId="{9C9CE188-B746-43AB-BB27-FB41FC6C0D59}" dt="2023-04-23T12:05:59.529" v="1905"/>
          <ac:spMkLst>
            <pc:docMk/>
            <pc:sldMk cId="209923488" sldId="310"/>
            <ac:spMk id="5" creationId="{D70C7F8B-2952-459D-957A-37920CCB087F}"/>
          </ac:spMkLst>
        </pc:spChg>
        <pc:spChg chg="add del mod">
          <ac:chgData name="千華" userId="286a9470548e66ad" providerId="LiveId" clId="{9C9CE188-B746-43AB-BB27-FB41FC6C0D59}" dt="2023-04-23T12:07:27.642" v="1914" actId="22"/>
          <ac:spMkLst>
            <pc:docMk/>
            <pc:sldMk cId="209923488" sldId="310"/>
            <ac:spMk id="13" creationId="{2B719D01-D1D3-8FF3-FF61-BE9843EBF47F}"/>
          </ac:spMkLst>
        </pc:spChg>
        <pc:spChg chg="mod">
          <ac:chgData name="千華" userId="286a9470548e66ad" providerId="LiveId" clId="{9C9CE188-B746-43AB-BB27-FB41FC6C0D59}" dt="2023-04-23T12:18:33.901" v="2290" actId="1076"/>
          <ac:spMkLst>
            <pc:docMk/>
            <pc:sldMk cId="209923488" sldId="310"/>
            <ac:spMk id="15" creationId="{00000000-0000-0000-0000-000000000000}"/>
          </ac:spMkLst>
        </pc:spChg>
        <pc:spChg chg="del">
          <ac:chgData name="千華" userId="286a9470548e66ad" providerId="LiveId" clId="{9C9CE188-B746-43AB-BB27-FB41FC6C0D59}" dt="2023-04-23T12:13:07.610" v="2007" actId="478"/>
          <ac:spMkLst>
            <pc:docMk/>
            <pc:sldMk cId="209923488" sldId="310"/>
            <ac:spMk id="16" creationId="{00000000-0000-0000-0000-000000000000}"/>
          </ac:spMkLst>
        </pc:spChg>
        <pc:spChg chg="del">
          <ac:chgData name="千華" userId="286a9470548e66ad" providerId="LiveId" clId="{9C9CE188-B746-43AB-BB27-FB41FC6C0D59}" dt="2023-04-23T12:13:13.433" v="2010" actId="478"/>
          <ac:spMkLst>
            <pc:docMk/>
            <pc:sldMk cId="209923488" sldId="310"/>
            <ac:spMk id="18" creationId="{00000000-0000-0000-0000-000000000000}"/>
          </ac:spMkLst>
        </pc:spChg>
        <pc:spChg chg="del">
          <ac:chgData name="千華" userId="286a9470548e66ad" providerId="LiveId" clId="{9C9CE188-B746-43AB-BB27-FB41FC6C0D59}" dt="2023-04-23T12:13:08.929" v="2008" actId="478"/>
          <ac:spMkLst>
            <pc:docMk/>
            <pc:sldMk cId="209923488" sldId="310"/>
            <ac:spMk id="19" creationId="{00000000-0000-0000-0000-000000000000}"/>
          </ac:spMkLst>
        </pc:spChg>
        <pc:spChg chg="del">
          <ac:chgData name="千華" userId="286a9470548e66ad" providerId="LiveId" clId="{9C9CE188-B746-43AB-BB27-FB41FC6C0D59}" dt="2023-04-23T12:17:43.853" v="2282" actId="478"/>
          <ac:spMkLst>
            <pc:docMk/>
            <pc:sldMk cId="209923488" sldId="310"/>
            <ac:spMk id="20" creationId="{00000000-0000-0000-0000-000000000000}"/>
          </ac:spMkLst>
        </pc:spChg>
        <pc:spChg chg="del">
          <ac:chgData name="千華" userId="286a9470548e66ad" providerId="LiveId" clId="{9C9CE188-B746-43AB-BB27-FB41FC6C0D59}" dt="2023-04-23T12:13:16.848" v="2012" actId="478"/>
          <ac:spMkLst>
            <pc:docMk/>
            <pc:sldMk cId="209923488" sldId="310"/>
            <ac:spMk id="21" creationId="{00000000-0000-0000-0000-000000000000}"/>
          </ac:spMkLst>
        </pc:spChg>
        <pc:spChg chg="del">
          <ac:chgData name="千華" userId="286a9470548e66ad" providerId="LiveId" clId="{9C9CE188-B746-43AB-BB27-FB41FC6C0D59}" dt="2023-04-23T12:19:22.194" v="2302" actId="478"/>
          <ac:spMkLst>
            <pc:docMk/>
            <pc:sldMk cId="209923488" sldId="310"/>
            <ac:spMk id="22" creationId="{00000000-0000-0000-0000-000000000000}"/>
          </ac:spMkLst>
        </pc:spChg>
        <pc:spChg chg="mod">
          <ac:chgData name="千華" userId="286a9470548e66ad" providerId="LiveId" clId="{9C9CE188-B746-43AB-BB27-FB41FC6C0D59}" dt="2023-04-23T12:14:33.500" v="2097" actId="113"/>
          <ac:spMkLst>
            <pc:docMk/>
            <pc:sldMk cId="209923488" sldId="310"/>
            <ac:spMk id="23" creationId="{00000000-0000-0000-0000-000000000000}"/>
          </ac:spMkLst>
        </pc:spChg>
        <pc:spChg chg="del">
          <ac:chgData name="千華" userId="286a9470548e66ad" providerId="LiveId" clId="{9C9CE188-B746-43AB-BB27-FB41FC6C0D59}" dt="2023-04-23T12:13:11.121" v="2009" actId="478"/>
          <ac:spMkLst>
            <pc:docMk/>
            <pc:sldMk cId="209923488" sldId="310"/>
            <ac:spMk id="24" creationId="{00000000-0000-0000-0000-000000000000}"/>
          </ac:spMkLst>
        </pc:spChg>
        <pc:spChg chg="mod">
          <ac:chgData name="千華" userId="286a9470548e66ad" providerId="LiveId" clId="{9C9CE188-B746-43AB-BB27-FB41FC6C0D59}" dt="2023-04-23T12:14:43.230" v="2099" actId="113"/>
          <ac:spMkLst>
            <pc:docMk/>
            <pc:sldMk cId="209923488" sldId="310"/>
            <ac:spMk id="25" creationId="{00000000-0000-0000-0000-000000000000}"/>
          </ac:spMkLst>
        </pc:spChg>
        <pc:spChg chg="del">
          <ac:chgData name="千華" userId="286a9470548e66ad" providerId="LiveId" clId="{9C9CE188-B746-43AB-BB27-FB41FC6C0D59}" dt="2023-04-23T12:13:15.594" v="2011" actId="478"/>
          <ac:spMkLst>
            <pc:docMk/>
            <pc:sldMk cId="209923488" sldId="310"/>
            <ac:spMk id="26" creationId="{00000000-0000-0000-0000-000000000000}"/>
          </ac:spMkLst>
        </pc:spChg>
        <pc:spChg chg="mod">
          <ac:chgData name="千華" userId="286a9470548e66ad" providerId="LiveId" clId="{9C9CE188-B746-43AB-BB27-FB41FC6C0D59}" dt="2023-04-23T12:09:48.441" v="1963" actId="20577"/>
          <ac:spMkLst>
            <pc:docMk/>
            <pc:sldMk cId="209923488" sldId="310"/>
            <ac:spMk id="27" creationId="{00000000-0000-0000-0000-000000000000}"/>
          </ac:spMkLst>
        </pc:spChg>
        <pc:spChg chg="add del mod">
          <ac:chgData name="千華" userId="286a9470548e66ad" providerId="LiveId" clId="{9C9CE188-B746-43AB-BB27-FB41FC6C0D59}" dt="2023-04-23T12:07:53.340" v="1918" actId="22"/>
          <ac:spMkLst>
            <pc:docMk/>
            <pc:sldMk cId="209923488" sldId="310"/>
            <ac:spMk id="30" creationId="{2854331B-81C1-72A4-7DB3-1F792204D21D}"/>
          </ac:spMkLst>
        </pc:spChg>
        <pc:spChg chg="add del mod">
          <ac:chgData name="千華" userId="286a9470548e66ad" providerId="LiveId" clId="{9C9CE188-B746-43AB-BB27-FB41FC6C0D59}" dt="2023-04-23T12:08:25.077" v="1920" actId="22"/>
          <ac:spMkLst>
            <pc:docMk/>
            <pc:sldMk cId="209923488" sldId="310"/>
            <ac:spMk id="36" creationId="{2BEE3007-58BF-28CA-9468-E99C5062F5C5}"/>
          </ac:spMkLst>
        </pc:spChg>
        <pc:spChg chg="add mod">
          <ac:chgData name="千華" userId="286a9470548e66ad" providerId="LiveId" clId="{9C9CE188-B746-43AB-BB27-FB41FC6C0D59}" dt="2023-04-23T12:19:28.073" v="2303" actId="1076"/>
          <ac:spMkLst>
            <pc:docMk/>
            <pc:sldMk cId="209923488" sldId="310"/>
            <ac:spMk id="39" creationId="{E9AC7FEF-3BF7-EDBB-CDF8-DDF924D27AD5}"/>
          </ac:spMkLst>
        </pc:spChg>
        <pc:spChg chg="add del mod">
          <ac:chgData name="千華" userId="286a9470548e66ad" providerId="LiveId" clId="{9C9CE188-B746-43AB-BB27-FB41FC6C0D59}" dt="2023-04-23T12:19:05.699" v="2298"/>
          <ac:spMkLst>
            <pc:docMk/>
            <pc:sldMk cId="209923488" sldId="310"/>
            <ac:spMk id="40" creationId="{8CE57AB5-0457-1472-2FB6-A3878A87A71B}"/>
          </ac:spMkLst>
        </pc:spChg>
        <pc:spChg chg="add mod">
          <ac:chgData name="千華" userId="286a9470548e66ad" providerId="LiveId" clId="{9C9CE188-B746-43AB-BB27-FB41FC6C0D59}" dt="2023-04-23T12:19:36.797" v="2304" actId="1076"/>
          <ac:spMkLst>
            <pc:docMk/>
            <pc:sldMk cId="209923488" sldId="310"/>
            <ac:spMk id="41" creationId="{01FF4BD0-B9A6-42C2-8766-70D52E5DCC0C}"/>
          </ac:spMkLst>
        </pc:spChg>
        <pc:picChg chg="add del mod">
          <ac:chgData name="千華" userId="286a9470548e66ad" providerId="LiveId" clId="{9C9CE188-B746-43AB-BB27-FB41FC6C0D59}" dt="2023-04-23T12:08:23.420" v="1919" actId="478"/>
          <ac:picMkLst>
            <pc:docMk/>
            <pc:sldMk cId="209923488" sldId="310"/>
            <ac:picMk id="2" creationId="{4FA901A9-70AB-632E-D554-EEEE90B0BA9A}"/>
          </ac:picMkLst>
        </pc:picChg>
        <pc:picChg chg="add del mod">
          <ac:chgData name="千華" userId="286a9470548e66ad" providerId="LiveId" clId="{9C9CE188-B746-43AB-BB27-FB41FC6C0D59}" dt="2023-04-23T12:06:16.098" v="1907" actId="478"/>
          <ac:picMkLst>
            <pc:docMk/>
            <pc:sldMk cId="209923488" sldId="310"/>
            <ac:picMk id="4" creationId="{5B98AA83-4593-1038-44D6-A7D4985E1A9C}"/>
          </ac:picMkLst>
        </pc:picChg>
        <pc:picChg chg="add del mod">
          <ac:chgData name="千華" userId="286a9470548e66ad" providerId="LiveId" clId="{9C9CE188-B746-43AB-BB27-FB41FC6C0D59}" dt="2023-04-23T12:07:24.342" v="1912" actId="478"/>
          <ac:picMkLst>
            <pc:docMk/>
            <pc:sldMk cId="209923488" sldId="310"/>
            <ac:picMk id="7" creationId="{12990B98-710D-A875-6BE4-BD2F21A3FFE7}"/>
          </ac:picMkLst>
        </pc:picChg>
        <pc:picChg chg="add del">
          <ac:chgData name="千華" userId="286a9470548e66ad" providerId="LiveId" clId="{9C9CE188-B746-43AB-BB27-FB41FC6C0D59}" dt="2023-04-23T12:07:20.072" v="1910" actId="478"/>
          <ac:picMkLst>
            <pc:docMk/>
            <pc:sldMk cId="209923488" sldId="310"/>
            <ac:picMk id="9" creationId="{3181CF06-D9FE-65F2-514C-B44F74C94E36}"/>
          </ac:picMkLst>
        </pc:picChg>
        <pc:picChg chg="add del">
          <ac:chgData name="千華" userId="286a9470548e66ad" providerId="LiveId" clId="{9C9CE188-B746-43AB-BB27-FB41FC6C0D59}" dt="2023-04-23T12:07:25.903" v="1913" actId="478"/>
          <ac:picMkLst>
            <pc:docMk/>
            <pc:sldMk cId="209923488" sldId="310"/>
            <ac:picMk id="11" creationId="{E6A45CAB-E4DA-1F96-35CA-FB2B457FE3F1}"/>
          </ac:picMkLst>
        </pc:picChg>
        <pc:picChg chg="add del mod ord modCrop">
          <ac:chgData name="千華" userId="286a9470548e66ad" providerId="LiveId" clId="{9C9CE188-B746-43AB-BB27-FB41FC6C0D59}" dt="2023-04-23T12:07:49.557" v="1915" actId="478"/>
          <ac:picMkLst>
            <pc:docMk/>
            <pc:sldMk cId="209923488" sldId="310"/>
            <ac:picMk id="28" creationId="{5C842DFE-5851-318C-4BBA-300E2DB4126A}"/>
          </ac:picMkLst>
        </pc:picChg>
        <pc:picChg chg="add del">
          <ac:chgData name="千華" userId="286a9470548e66ad" providerId="LiveId" clId="{9C9CE188-B746-43AB-BB27-FB41FC6C0D59}" dt="2023-04-23T12:07:51.640" v="1917" actId="478"/>
          <ac:picMkLst>
            <pc:docMk/>
            <pc:sldMk cId="209923488" sldId="310"/>
            <ac:picMk id="32" creationId="{E675B5D5-9E25-BEB9-03BF-856071491D33}"/>
          </ac:picMkLst>
        </pc:picChg>
        <pc:picChg chg="add mod ord modCrop">
          <ac:chgData name="千華" userId="286a9470548e66ad" providerId="LiveId" clId="{9C9CE188-B746-43AB-BB27-FB41FC6C0D59}" dt="2023-04-23T14:11:47.310" v="5427" actId="166"/>
          <ac:picMkLst>
            <pc:docMk/>
            <pc:sldMk cId="209923488" sldId="310"/>
            <ac:picMk id="34" creationId="{4B7377C8-6472-EF7A-1CEC-478E5D119F7F}"/>
          </ac:picMkLst>
        </pc:picChg>
        <pc:picChg chg="add mod ord modCrop">
          <ac:chgData name="千華" userId="286a9470548e66ad" providerId="LiveId" clId="{9C9CE188-B746-43AB-BB27-FB41FC6C0D59}" dt="2023-04-23T12:08:25.077" v="1920" actId="22"/>
          <ac:picMkLst>
            <pc:docMk/>
            <pc:sldMk cId="209923488" sldId="310"/>
            <ac:picMk id="38" creationId="{37B2D760-E445-D40E-83D7-4C00662B3068}"/>
          </ac:picMkLst>
        </pc:picChg>
      </pc:sldChg>
      <pc:sldChg chg="addSp delSp modSp new mod ord modClrScheme chgLayout modNotesTx">
        <pc:chgData name="千華" userId="286a9470548e66ad" providerId="LiveId" clId="{9C9CE188-B746-43AB-BB27-FB41FC6C0D59}" dt="2023-04-23T12:40:28.294" v="3062" actId="20577"/>
        <pc:sldMkLst>
          <pc:docMk/>
          <pc:sldMk cId="660248582" sldId="311"/>
        </pc:sldMkLst>
        <pc:spChg chg="add del mod">
          <ac:chgData name="千華" userId="286a9470548e66ad" providerId="LiveId" clId="{9C9CE188-B746-43AB-BB27-FB41FC6C0D59}" dt="2023-04-23T12:34:19.955" v="2932" actId="478"/>
          <ac:spMkLst>
            <pc:docMk/>
            <pc:sldMk cId="660248582" sldId="311"/>
            <ac:spMk id="4" creationId="{DEF2D589-4ED6-99AF-EC2D-61C9AEDC635B}"/>
          </ac:spMkLst>
        </pc:spChg>
        <pc:spChg chg="add del mod">
          <ac:chgData name="千華" userId="286a9470548e66ad" providerId="LiveId" clId="{9C9CE188-B746-43AB-BB27-FB41FC6C0D59}" dt="2023-04-23T12:34:29.061" v="2935" actId="478"/>
          <ac:spMkLst>
            <pc:docMk/>
            <pc:sldMk cId="660248582" sldId="311"/>
            <ac:spMk id="5" creationId="{090CA924-63B8-D874-5FFF-D1357D4994F6}"/>
          </ac:spMkLst>
        </pc:spChg>
        <pc:picChg chg="add mod">
          <ac:chgData name="千華" userId="286a9470548e66ad" providerId="LiveId" clId="{9C9CE188-B746-43AB-BB27-FB41FC6C0D59}" dt="2023-04-23T12:24:29.092" v="2695"/>
          <ac:picMkLst>
            <pc:docMk/>
            <pc:sldMk cId="660248582" sldId="311"/>
            <ac:picMk id="2" creationId="{4E3BB8E1-1EFE-A2FA-C60B-7CC020F663AD}"/>
          </ac:picMkLst>
        </pc:picChg>
        <pc:picChg chg="add mod">
          <ac:chgData name="千華" userId="286a9470548e66ad" providerId="LiveId" clId="{9C9CE188-B746-43AB-BB27-FB41FC6C0D59}" dt="2023-04-23T12:24:37.211" v="2698" actId="27614"/>
          <ac:picMkLst>
            <pc:docMk/>
            <pc:sldMk cId="660248582" sldId="311"/>
            <ac:picMk id="3" creationId="{A907F5EB-7735-7960-DA8E-8B3F00085436}"/>
          </ac:picMkLst>
        </pc:picChg>
      </pc:sldChg>
      <pc:sldChg chg="addSp delSp modSp new mod modNotesTx">
        <pc:chgData name="千華" userId="286a9470548e66ad" providerId="LiveId" clId="{9C9CE188-B746-43AB-BB27-FB41FC6C0D59}" dt="2023-04-23T12:57:40.534" v="3336" actId="20577"/>
        <pc:sldMkLst>
          <pc:docMk/>
          <pc:sldMk cId="2342007832" sldId="312"/>
        </pc:sldMkLst>
        <pc:spChg chg="del">
          <ac:chgData name="千華" userId="286a9470548e66ad" providerId="LiveId" clId="{9C9CE188-B746-43AB-BB27-FB41FC6C0D59}" dt="2023-04-23T12:26:19.064" v="2700"/>
          <ac:spMkLst>
            <pc:docMk/>
            <pc:sldMk cId="2342007832" sldId="312"/>
            <ac:spMk id="2" creationId="{8CF372FB-E5DA-3760-5CA3-002F77741312}"/>
          </ac:spMkLst>
        </pc:spChg>
        <pc:picChg chg="add mod">
          <ac:chgData name="千華" userId="286a9470548e66ad" providerId="LiveId" clId="{9C9CE188-B746-43AB-BB27-FB41FC6C0D59}" dt="2023-04-23T12:27:26.623" v="2702" actId="27614"/>
          <ac:picMkLst>
            <pc:docMk/>
            <pc:sldMk cId="2342007832" sldId="312"/>
            <ac:picMk id="3" creationId="{BD137EDD-7D75-0B94-C117-8A80C5D57348}"/>
          </ac:picMkLst>
        </pc:picChg>
      </pc:sldChg>
      <pc:sldChg chg="addSp delSp modSp new mod modClrScheme chgLayout modNotesTx">
        <pc:chgData name="千華" userId="286a9470548e66ad" providerId="LiveId" clId="{9C9CE188-B746-43AB-BB27-FB41FC6C0D59}" dt="2023-04-23T12:58:57.274" v="3355" actId="20577"/>
        <pc:sldMkLst>
          <pc:docMk/>
          <pc:sldMk cId="447904361" sldId="313"/>
        </pc:sldMkLst>
        <pc:spChg chg="add del">
          <ac:chgData name="千華" userId="286a9470548e66ad" providerId="LiveId" clId="{9C9CE188-B746-43AB-BB27-FB41FC6C0D59}" dt="2023-04-23T12:27:39.843" v="2713" actId="26606"/>
          <ac:spMkLst>
            <pc:docMk/>
            <pc:sldMk cId="447904361" sldId="313"/>
            <ac:spMk id="2" creationId="{245CD986-4C70-FB16-0E1E-7CD01BFD3058}"/>
          </ac:spMkLst>
        </pc:spChg>
        <pc:picChg chg="add del mod">
          <ac:chgData name="千華" userId="286a9470548e66ad" providerId="LiveId" clId="{9C9CE188-B746-43AB-BB27-FB41FC6C0D59}" dt="2023-04-23T12:27:59.961" v="2719" actId="478"/>
          <ac:picMkLst>
            <pc:docMk/>
            <pc:sldMk cId="447904361" sldId="313"/>
            <ac:picMk id="1026" creationId="{43B1EAD8-30B2-140E-D61F-42FA6403489B}"/>
          </ac:picMkLst>
        </pc:picChg>
        <pc:picChg chg="add mod">
          <ac:chgData name="千華" userId="286a9470548e66ad" providerId="LiveId" clId="{9C9CE188-B746-43AB-BB27-FB41FC6C0D59}" dt="2023-04-23T12:28:37.910" v="2730" actId="1076"/>
          <ac:picMkLst>
            <pc:docMk/>
            <pc:sldMk cId="447904361" sldId="313"/>
            <ac:picMk id="1028" creationId="{BF658D99-B073-FC7C-D921-3E6EEE1B8373}"/>
          </ac:picMkLst>
        </pc:picChg>
      </pc:sldChg>
      <pc:sldChg chg="addSp delSp modSp new mod modNotesTx">
        <pc:chgData name="千華" userId="286a9470548e66ad" providerId="LiveId" clId="{9C9CE188-B746-43AB-BB27-FB41FC6C0D59}" dt="2023-04-23T13:45:56.008" v="4410" actId="478"/>
        <pc:sldMkLst>
          <pc:docMk/>
          <pc:sldMk cId="1534376004" sldId="314"/>
        </pc:sldMkLst>
        <pc:spChg chg="add mod">
          <ac:chgData name="千華" userId="286a9470548e66ad" providerId="LiveId" clId="{9C9CE188-B746-43AB-BB27-FB41FC6C0D59}" dt="2023-04-23T13:10:45.103" v="3483" actId="20577"/>
          <ac:spMkLst>
            <pc:docMk/>
            <pc:sldMk cId="1534376004" sldId="314"/>
            <ac:spMk id="2" creationId="{01C23EC1-832B-743C-AD68-1D5090983B25}"/>
          </ac:spMkLst>
        </pc:spChg>
        <pc:spChg chg="add del">
          <ac:chgData name="千華" userId="286a9470548e66ad" providerId="LiveId" clId="{9C9CE188-B746-43AB-BB27-FB41FC6C0D59}" dt="2023-04-23T13:42:00.788" v="4289" actId="11529"/>
          <ac:spMkLst>
            <pc:docMk/>
            <pc:sldMk cId="1534376004" sldId="314"/>
            <ac:spMk id="3" creationId="{2A427A3B-AA5F-67E7-F958-861D4316D04E}"/>
          </ac:spMkLst>
        </pc:spChg>
        <pc:spChg chg="add mod">
          <ac:chgData name="千華" userId="286a9470548e66ad" providerId="LiveId" clId="{9C9CE188-B746-43AB-BB27-FB41FC6C0D59}" dt="2023-04-23T13:44:01.783" v="4316" actId="208"/>
          <ac:spMkLst>
            <pc:docMk/>
            <pc:sldMk cId="1534376004" sldId="314"/>
            <ac:spMk id="4" creationId="{D7A87501-A3FB-591B-2A00-BA7472E6CEC3}"/>
          </ac:spMkLst>
        </pc:spChg>
        <pc:spChg chg="add mod">
          <ac:chgData name="千華" userId="286a9470548e66ad" providerId="LiveId" clId="{9C9CE188-B746-43AB-BB27-FB41FC6C0D59}" dt="2023-04-23T13:44:15.665" v="4318" actId="1076"/>
          <ac:spMkLst>
            <pc:docMk/>
            <pc:sldMk cId="1534376004" sldId="314"/>
            <ac:spMk id="5" creationId="{CADA98B8-D8EB-CEE7-16A4-3756A8566D17}"/>
          </ac:spMkLst>
        </pc:spChg>
        <pc:spChg chg="add del mod">
          <ac:chgData name="千華" userId="286a9470548e66ad" providerId="LiveId" clId="{9C9CE188-B746-43AB-BB27-FB41FC6C0D59}" dt="2023-04-23T13:45:56.008" v="4410" actId="478"/>
          <ac:spMkLst>
            <pc:docMk/>
            <pc:sldMk cId="1534376004" sldId="314"/>
            <ac:spMk id="6" creationId="{69C30506-2B2F-C24E-E5A5-16CB6808AA27}"/>
          </ac:spMkLst>
        </pc:spChg>
        <pc:picChg chg="add del mod">
          <ac:chgData name="千華" userId="286a9470548e66ad" providerId="LiveId" clId="{9C9CE188-B746-43AB-BB27-FB41FC6C0D59}" dt="2023-04-23T13:43:01.272" v="4306" actId="1076"/>
          <ac:picMkLst>
            <pc:docMk/>
            <pc:sldMk cId="1534376004" sldId="314"/>
            <ac:picMk id="2050" creationId="{AE0A3441-D76F-5A0B-2CA2-7F1A40C76FED}"/>
          </ac:picMkLst>
        </pc:picChg>
        <pc:picChg chg="add del mod">
          <ac:chgData name="千華" userId="286a9470548e66ad" providerId="LiveId" clId="{9C9CE188-B746-43AB-BB27-FB41FC6C0D59}" dt="2023-04-23T13:07:27.481" v="3477"/>
          <ac:picMkLst>
            <pc:docMk/>
            <pc:sldMk cId="1534376004" sldId="314"/>
            <ac:picMk id="2052" creationId="{81D00443-665F-EF46-397B-663B1FAC6246}"/>
          </ac:picMkLst>
        </pc:picChg>
        <pc:picChg chg="add del mod">
          <ac:chgData name="千華" userId="286a9470548e66ad" providerId="LiveId" clId="{9C9CE188-B746-43AB-BB27-FB41FC6C0D59}" dt="2023-04-23T13:11:44.747" v="3484" actId="478"/>
          <ac:picMkLst>
            <pc:docMk/>
            <pc:sldMk cId="1534376004" sldId="314"/>
            <ac:picMk id="2054" creationId="{5D5654F9-668E-9F84-B99F-28392277DC62}"/>
          </ac:picMkLst>
        </pc:picChg>
        <pc:picChg chg="add mod">
          <ac:chgData name="千華" userId="286a9470548e66ad" providerId="LiveId" clId="{9C9CE188-B746-43AB-BB27-FB41FC6C0D59}" dt="2023-04-23T13:14:04.377" v="3489" actId="1076"/>
          <ac:picMkLst>
            <pc:docMk/>
            <pc:sldMk cId="1534376004" sldId="314"/>
            <ac:picMk id="2056" creationId="{E297357C-9813-63B5-0E76-E7445B78EBF4}"/>
          </ac:picMkLst>
        </pc:picChg>
        <pc:picChg chg="add del mod">
          <ac:chgData name="千華" userId="286a9470548e66ad" providerId="LiveId" clId="{9C9CE188-B746-43AB-BB27-FB41FC6C0D59}" dt="2023-04-23T13:15:27.348" v="3515" actId="478"/>
          <ac:picMkLst>
            <pc:docMk/>
            <pc:sldMk cId="1534376004" sldId="314"/>
            <ac:picMk id="2058" creationId="{19F8BB7D-E4BA-11E6-D28C-BDE76DE61054}"/>
          </ac:picMkLst>
        </pc:picChg>
      </pc:sldChg>
      <pc:sldChg chg="addSp delSp modSp add mod modTransition delAnim modAnim modNotesTx">
        <pc:chgData name="千華" userId="286a9470548e66ad" providerId="LiveId" clId="{9C9CE188-B746-43AB-BB27-FB41FC6C0D59}" dt="2023-04-23T12:50:57.685" v="3231" actId="14100"/>
        <pc:sldMkLst>
          <pc:docMk/>
          <pc:sldMk cId="1921186173" sldId="315"/>
        </pc:sldMkLst>
        <pc:spChg chg="add mod">
          <ac:chgData name="千華" userId="286a9470548e66ad" providerId="LiveId" clId="{9C9CE188-B746-43AB-BB27-FB41FC6C0D59}" dt="2023-04-23T12:50:57.685" v="3231" actId="14100"/>
          <ac:spMkLst>
            <pc:docMk/>
            <pc:sldMk cId="1921186173" sldId="315"/>
            <ac:spMk id="2" creationId="{850D3511-D833-EE4A-5A8C-FE331FC5E96F}"/>
          </ac:spMkLst>
        </pc:spChg>
        <pc:spChg chg="del mod">
          <ac:chgData name="千華" userId="286a9470548e66ad" providerId="LiveId" clId="{9C9CE188-B746-43AB-BB27-FB41FC6C0D59}" dt="2023-04-23T12:50:45.644" v="3226" actId="478"/>
          <ac:spMkLst>
            <pc:docMk/>
            <pc:sldMk cId="1921186173" sldId="315"/>
            <ac:spMk id="5" creationId="{090CA924-63B8-D874-5FFF-D1357D4994F6}"/>
          </ac:spMkLst>
        </pc:spChg>
      </pc:sldChg>
      <pc:sldChg chg="addSp delSp modSp add mod delAnim modNotesTx">
        <pc:chgData name="千華" userId="286a9470548e66ad" providerId="LiveId" clId="{9C9CE188-B746-43AB-BB27-FB41FC6C0D59}" dt="2023-04-23T12:51:22.789" v="3237" actId="14100"/>
        <pc:sldMkLst>
          <pc:docMk/>
          <pc:sldMk cId="469487911" sldId="316"/>
        </pc:sldMkLst>
        <pc:spChg chg="add del">
          <ac:chgData name="千華" userId="286a9470548e66ad" providerId="LiveId" clId="{9C9CE188-B746-43AB-BB27-FB41FC6C0D59}" dt="2023-04-23T12:44:28.543" v="3169" actId="22"/>
          <ac:spMkLst>
            <pc:docMk/>
            <pc:sldMk cId="469487911" sldId="316"/>
            <ac:spMk id="4" creationId="{AC2A6FBA-0FF7-2F61-4678-B4B6D9DA8DA1}"/>
          </ac:spMkLst>
        </pc:spChg>
        <pc:spChg chg="del mod">
          <ac:chgData name="千華" userId="286a9470548e66ad" providerId="LiveId" clId="{9C9CE188-B746-43AB-BB27-FB41FC6C0D59}" dt="2023-04-23T12:50:10.177" v="3218" actId="478"/>
          <ac:spMkLst>
            <pc:docMk/>
            <pc:sldMk cId="469487911" sldId="316"/>
            <ac:spMk id="5" creationId="{090CA924-63B8-D874-5FFF-D1357D4994F6}"/>
          </ac:spMkLst>
        </pc:spChg>
        <pc:spChg chg="add del mod">
          <ac:chgData name="千華" userId="286a9470548e66ad" providerId="LiveId" clId="{9C9CE188-B746-43AB-BB27-FB41FC6C0D59}" dt="2023-04-23T12:51:04.851" v="3232" actId="478"/>
          <ac:spMkLst>
            <pc:docMk/>
            <pc:sldMk cId="469487911" sldId="316"/>
            <ac:spMk id="6" creationId="{767FBC9D-BA1B-B54F-CCDE-BB13DB21D878}"/>
          </ac:spMkLst>
        </pc:spChg>
        <pc:spChg chg="add mod">
          <ac:chgData name="千華" userId="286a9470548e66ad" providerId="LiveId" clId="{9C9CE188-B746-43AB-BB27-FB41FC6C0D59}" dt="2023-04-23T12:51:22.789" v="3237" actId="14100"/>
          <ac:spMkLst>
            <pc:docMk/>
            <pc:sldMk cId="469487911" sldId="316"/>
            <ac:spMk id="7" creationId="{23F09A8A-CD58-D49A-659A-8AD217DFBF3E}"/>
          </ac:spMkLst>
        </pc:spChg>
      </pc:sldChg>
      <pc:sldChg chg="addSp delSp modSp add mod delAnim modNotesTx">
        <pc:chgData name="千華" userId="286a9470548e66ad" providerId="LiveId" clId="{9C9CE188-B746-43AB-BB27-FB41FC6C0D59}" dt="2023-04-23T12:54:22.203" v="3297" actId="20577"/>
        <pc:sldMkLst>
          <pc:docMk/>
          <pc:sldMk cId="3105901379" sldId="317"/>
        </pc:sldMkLst>
        <pc:spChg chg="add del mod">
          <ac:chgData name="千華" userId="286a9470548e66ad" providerId="LiveId" clId="{9C9CE188-B746-43AB-BB27-FB41FC6C0D59}" dt="2023-04-23T12:46:07.353" v="3183" actId="478"/>
          <ac:spMkLst>
            <pc:docMk/>
            <pc:sldMk cId="3105901379" sldId="317"/>
            <ac:spMk id="2" creationId="{EDD1AF1D-C9C2-D573-9596-6DADC54CC3C6}"/>
          </ac:spMkLst>
        </pc:spChg>
        <pc:spChg chg="add mod">
          <ac:chgData name="千華" userId="286a9470548e66ad" providerId="LiveId" clId="{9C9CE188-B746-43AB-BB27-FB41FC6C0D59}" dt="2023-04-23T12:51:57.820" v="3238" actId="1076"/>
          <ac:spMkLst>
            <pc:docMk/>
            <pc:sldMk cId="3105901379" sldId="317"/>
            <ac:spMk id="4" creationId="{AA52CCD7-EA72-16B8-9C1D-616CE617FF54}"/>
          </ac:spMkLst>
        </pc:spChg>
        <pc:spChg chg="del mod">
          <ac:chgData name="千華" userId="286a9470548e66ad" providerId="LiveId" clId="{9C9CE188-B746-43AB-BB27-FB41FC6C0D59}" dt="2023-04-23T12:45:21.645" v="3179" actId="478"/>
          <ac:spMkLst>
            <pc:docMk/>
            <pc:sldMk cId="3105901379" sldId="317"/>
            <ac:spMk id="5" creationId="{090CA924-63B8-D874-5FFF-D1357D4994F6}"/>
          </ac:spMkLst>
        </pc:spChg>
        <pc:spChg chg="add del">
          <ac:chgData name="千華" userId="286a9470548e66ad" providerId="LiveId" clId="{9C9CE188-B746-43AB-BB27-FB41FC6C0D59}" dt="2023-04-23T12:47:43.227" v="3193" actId="478"/>
          <ac:spMkLst>
            <pc:docMk/>
            <pc:sldMk cId="3105901379" sldId="317"/>
            <ac:spMk id="6" creationId="{CC106521-BDA4-C8BA-0EC1-F266957D1AA0}"/>
          </ac:spMkLst>
        </pc:spChg>
        <pc:picChg chg="mod">
          <ac:chgData name="千華" userId="286a9470548e66ad" providerId="LiveId" clId="{9C9CE188-B746-43AB-BB27-FB41FC6C0D59}" dt="2023-04-23T12:48:00.119" v="3197" actId="1076"/>
          <ac:picMkLst>
            <pc:docMk/>
            <pc:sldMk cId="3105901379" sldId="317"/>
            <ac:picMk id="3" creationId="{A907F5EB-7735-7960-DA8E-8B3F00085436}"/>
          </ac:picMkLst>
        </pc:picChg>
      </pc:sldChg>
      <pc:sldChg chg="modSp add mod modNotesTx">
        <pc:chgData name="千華" userId="286a9470548e66ad" providerId="LiveId" clId="{9C9CE188-B746-43AB-BB27-FB41FC6C0D59}" dt="2023-04-23T12:58:26.887" v="3337" actId="20577"/>
        <pc:sldMkLst>
          <pc:docMk/>
          <pc:sldMk cId="879933003" sldId="318"/>
        </pc:sldMkLst>
        <pc:spChg chg="mod">
          <ac:chgData name="千華" userId="286a9470548e66ad" providerId="LiveId" clId="{9C9CE188-B746-43AB-BB27-FB41FC6C0D59}" dt="2023-04-23T12:55:39.662" v="3303" actId="14100"/>
          <ac:spMkLst>
            <pc:docMk/>
            <pc:sldMk cId="879933003" sldId="318"/>
            <ac:spMk id="4" creationId="{AA52CCD7-EA72-16B8-9C1D-616CE617FF54}"/>
          </ac:spMkLst>
        </pc:spChg>
      </pc:sldChg>
      <pc:sldChg chg="modSp add mod ord modNotesTx">
        <pc:chgData name="千華" userId="286a9470548e66ad" providerId="LiveId" clId="{9C9CE188-B746-43AB-BB27-FB41FC6C0D59}" dt="2023-04-23T13:00:01.068" v="3408" actId="313"/>
        <pc:sldMkLst>
          <pc:docMk/>
          <pc:sldMk cId="1272672081" sldId="319"/>
        </pc:sldMkLst>
        <pc:spChg chg="mod">
          <ac:chgData name="千華" userId="286a9470548e66ad" providerId="LiveId" clId="{9C9CE188-B746-43AB-BB27-FB41FC6C0D59}" dt="2023-04-23T12:56:11.826" v="3308" actId="14100"/>
          <ac:spMkLst>
            <pc:docMk/>
            <pc:sldMk cId="1272672081" sldId="319"/>
            <ac:spMk id="4" creationId="{AA52CCD7-EA72-16B8-9C1D-616CE617FF54}"/>
          </ac:spMkLst>
        </pc:spChg>
      </pc:sldChg>
      <pc:sldChg chg="new del">
        <pc:chgData name="千華" userId="286a9470548e66ad" providerId="LiveId" clId="{9C9CE188-B746-43AB-BB27-FB41FC6C0D59}" dt="2023-04-23T13:14:19.562" v="3492" actId="47"/>
        <pc:sldMkLst>
          <pc:docMk/>
          <pc:sldMk cId="1508323866" sldId="320"/>
        </pc:sldMkLst>
      </pc:sldChg>
      <pc:sldChg chg="addSp delSp modSp add del mod">
        <pc:chgData name="千華" userId="286a9470548e66ad" providerId="LiveId" clId="{9C9CE188-B746-43AB-BB27-FB41FC6C0D59}" dt="2023-04-23T13:17:20.169" v="3535" actId="47"/>
        <pc:sldMkLst>
          <pc:docMk/>
          <pc:sldMk cId="4056596521" sldId="321"/>
        </pc:sldMkLst>
        <pc:spChg chg="mod">
          <ac:chgData name="千華" userId="286a9470548e66ad" providerId="LiveId" clId="{9C9CE188-B746-43AB-BB27-FB41FC6C0D59}" dt="2023-04-23T13:14:54.398" v="3505" actId="20577"/>
          <ac:spMkLst>
            <pc:docMk/>
            <pc:sldMk cId="4056596521" sldId="321"/>
            <ac:spMk id="2" creationId="{01C23EC1-832B-743C-AD68-1D5090983B25}"/>
          </ac:spMkLst>
        </pc:spChg>
        <pc:picChg chg="del">
          <ac:chgData name="千華" userId="286a9470548e66ad" providerId="LiveId" clId="{9C9CE188-B746-43AB-BB27-FB41FC6C0D59}" dt="2023-04-23T13:14:57.290" v="3506" actId="478"/>
          <ac:picMkLst>
            <pc:docMk/>
            <pc:sldMk cId="4056596521" sldId="321"/>
            <ac:picMk id="2050" creationId="{AE0A3441-D76F-5A0B-2CA2-7F1A40C76FED}"/>
          </ac:picMkLst>
        </pc:picChg>
        <pc:picChg chg="del">
          <ac:chgData name="千華" userId="286a9470548e66ad" providerId="LiveId" clId="{9C9CE188-B746-43AB-BB27-FB41FC6C0D59}" dt="2023-04-23T13:14:57.748" v="3507" actId="478"/>
          <ac:picMkLst>
            <pc:docMk/>
            <pc:sldMk cId="4056596521" sldId="321"/>
            <ac:picMk id="2056" creationId="{E297357C-9813-63B5-0E76-E7445B78EBF4}"/>
          </ac:picMkLst>
        </pc:picChg>
        <pc:picChg chg="add mod">
          <ac:chgData name="千華" userId="286a9470548e66ad" providerId="LiveId" clId="{9C9CE188-B746-43AB-BB27-FB41FC6C0D59}" dt="2023-04-23T13:15:12.370" v="3509" actId="1076"/>
          <ac:picMkLst>
            <pc:docMk/>
            <pc:sldMk cId="4056596521" sldId="321"/>
            <ac:picMk id="3074" creationId="{B70FE7E5-9313-0295-8410-D32B8F62E732}"/>
          </ac:picMkLst>
        </pc:picChg>
      </pc:sldChg>
      <pc:sldChg chg="addSp delSp modSp add mod modNotesTx">
        <pc:chgData name="千華" userId="286a9470548e66ad" providerId="LiveId" clId="{9C9CE188-B746-43AB-BB27-FB41FC6C0D59}" dt="2023-04-23T14:16:27.133" v="5681" actId="1076"/>
        <pc:sldMkLst>
          <pc:docMk/>
          <pc:sldMk cId="3791386428" sldId="322"/>
        </pc:sldMkLst>
        <pc:spChg chg="mod">
          <ac:chgData name="千華" userId="286a9470548e66ad" providerId="LiveId" clId="{9C9CE188-B746-43AB-BB27-FB41FC6C0D59}" dt="2023-04-23T13:16:32.313" v="3524" actId="20577"/>
          <ac:spMkLst>
            <pc:docMk/>
            <pc:sldMk cId="3791386428" sldId="322"/>
            <ac:spMk id="2" creationId="{01C23EC1-832B-743C-AD68-1D5090983B25}"/>
          </ac:spMkLst>
        </pc:spChg>
        <pc:spChg chg="add mod">
          <ac:chgData name="千華" userId="286a9470548e66ad" providerId="LiveId" clId="{9C9CE188-B746-43AB-BB27-FB41FC6C0D59}" dt="2023-04-23T13:47:45" v="4413" actId="1076"/>
          <ac:spMkLst>
            <pc:docMk/>
            <pc:sldMk cId="3791386428" sldId="322"/>
            <ac:spMk id="4" creationId="{5A6CD850-3AB9-DCFC-31AA-82A8CA2F35DF}"/>
          </ac:spMkLst>
        </pc:spChg>
        <pc:spChg chg="add mod">
          <ac:chgData name="千華" userId="286a9470548e66ad" providerId="LiveId" clId="{9C9CE188-B746-43AB-BB27-FB41FC6C0D59}" dt="2023-04-23T13:47:57.038" v="4415" actId="1076"/>
          <ac:spMkLst>
            <pc:docMk/>
            <pc:sldMk cId="3791386428" sldId="322"/>
            <ac:spMk id="5" creationId="{1315176E-B093-7504-C9FB-FC057AAD3D3B}"/>
          </ac:spMkLst>
        </pc:spChg>
        <pc:spChg chg="add mod">
          <ac:chgData name="千華" userId="286a9470548e66ad" providerId="LiveId" clId="{9C9CE188-B746-43AB-BB27-FB41FC6C0D59}" dt="2023-04-23T13:48:09.166" v="4417" actId="1076"/>
          <ac:spMkLst>
            <pc:docMk/>
            <pc:sldMk cId="3791386428" sldId="322"/>
            <ac:spMk id="6" creationId="{49F0E8A7-1B5D-AF27-5F96-5465E17628BC}"/>
          </ac:spMkLst>
        </pc:spChg>
        <pc:spChg chg="add mod">
          <ac:chgData name="千華" userId="286a9470548e66ad" providerId="LiveId" clId="{9C9CE188-B746-43AB-BB27-FB41FC6C0D59}" dt="2023-04-23T14:16:27.133" v="5681" actId="1076"/>
          <ac:spMkLst>
            <pc:docMk/>
            <pc:sldMk cId="3791386428" sldId="322"/>
            <ac:spMk id="7" creationId="{1D7827C8-CC97-A9C4-E5BE-2BB91A9455FD}"/>
          </ac:spMkLst>
        </pc:spChg>
        <pc:picChg chg="add mod">
          <ac:chgData name="千華" userId="286a9470548e66ad" providerId="LiveId" clId="{9C9CE188-B746-43AB-BB27-FB41FC6C0D59}" dt="2023-04-23T13:15:58.605" v="3522" actId="14100"/>
          <ac:picMkLst>
            <pc:docMk/>
            <pc:sldMk cId="3791386428" sldId="322"/>
            <ac:picMk id="3" creationId="{E446DAED-F423-CCF4-3587-D92A9053C127}"/>
          </ac:picMkLst>
        </pc:picChg>
        <pc:picChg chg="mod">
          <ac:chgData name="千華" userId="286a9470548e66ad" providerId="LiveId" clId="{9C9CE188-B746-43AB-BB27-FB41FC6C0D59}" dt="2023-04-23T13:16:53.291" v="3527" actId="14100"/>
          <ac:picMkLst>
            <pc:docMk/>
            <pc:sldMk cId="3791386428" sldId="322"/>
            <ac:picMk id="2056" creationId="{E297357C-9813-63B5-0E76-E7445B78EBF4}"/>
          </ac:picMkLst>
        </pc:picChg>
        <pc:picChg chg="add del mod">
          <ac:chgData name="千華" userId="286a9470548e66ad" providerId="LiveId" clId="{9C9CE188-B746-43AB-BB27-FB41FC6C0D59}" dt="2023-04-23T13:16:53.964" v="3528"/>
          <ac:picMkLst>
            <pc:docMk/>
            <pc:sldMk cId="3791386428" sldId="322"/>
            <ac:picMk id="5122" creationId="{CA5ABC0B-1B18-15F6-2699-7B6F82058176}"/>
          </ac:picMkLst>
        </pc:picChg>
        <pc:picChg chg="add mod">
          <ac:chgData name="千華" userId="286a9470548e66ad" providerId="LiveId" clId="{9C9CE188-B746-43AB-BB27-FB41FC6C0D59}" dt="2023-04-23T13:17:12.298" v="3534" actId="1076"/>
          <ac:picMkLst>
            <pc:docMk/>
            <pc:sldMk cId="3791386428" sldId="322"/>
            <ac:picMk id="5124" creationId="{FDACCB8E-B0C9-E526-8B34-A816AB42AC26}"/>
          </ac:picMkLst>
        </pc:picChg>
      </pc:sldChg>
      <pc:sldChg chg="add del">
        <pc:chgData name="千華" userId="286a9470548e66ad" providerId="LiveId" clId="{9C9CE188-B746-43AB-BB27-FB41FC6C0D59}" dt="2023-04-23T13:15:37.976" v="3518" actId="47"/>
        <pc:sldMkLst>
          <pc:docMk/>
          <pc:sldMk cId="3675415587" sldId="323"/>
        </pc:sldMkLst>
      </pc:sldChg>
      <pc:sldChg chg="addSp delSp modSp new del mod ord modClrScheme chgLayout">
        <pc:chgData name="千華" userId="286a9470548e66ad" providerId="LiveId" clId="{9C9CE188-B746-43AB-BB27-FB41FC6C0D59}" dt="2023-04-23T14:00:39.906" v="4822" actId="47"/>
        <pc:sldMkLst>
          <pc:docMk/>
          <pc:sldMk cId="3850060577" sldId="323"/>
        </pc:sldMkLst>
        <pc:spChg chg="del">
          <ac:chgData name="千華" userId="286a9470548e66ad" providerId="LiveId" clId="{9C9CE188-B746-43AB-BB27-FB41FC6C0D59}" dt="2023-04-23T13:58:17.615" v="4812" actId="700"/>
          <ac:spMkLst>
            <pc:docMk/>
            <pc:sldMk cId="3850060577" sldId="323"/>
            <ac:spMk id="2" creationId="{8F9E8823-B152-3A42-F86E-9DCA5149F7E8}"/>
          </ac:spMkLst>
        </pc:spChg>
        <pc:spChg chg="mod">
          <ac:chgData name="千華" userId="286a9470548e66ad" providerId="LiveId" clId="{9C9CE188-B746-43AB-BB27-FB41FC6C0D59}" dt="2023-04-23T13:58:09.486" v="4811"/>
          <ac:spMkLst>
            <pc:docMk/>
            <pc:sldMk cId="3850060577" sldId="323"/>
            <ac:spMk id="4" creationId="{A38588C6-9A03-87F8-BFB3-904AABFF657A}"/>
          </ac:spMkLst>
        </pc:spChg>
        <pc:spChg chg="mod">
          <ac:chgData name="千華" userId="286a9470548e66ad" providerId="LiveId" clId="{9C9CE188-B746-43AB-BB27-FB41FC6C0D59}" dt="2023-04-23T13:58:09.486" v="4811"/>
          <ac:spMkLst>
            <pc:docMk/>
            <pc:sldMk cId="3850060577" sldId="323"/>
            <ac:spMk id="5" creationId="{BA6D106B-50D6-A796-3EB6-48EF8900F3D2}"/>
          </ac:spMkLst>
        </pc:spChg>
        <pc:spChg chg="mod">
          <ac:chgData name="千華" userId="286a9470548e66ad" providerId="LiveId" clId="{9C9CE188-B746-43AB-BB27-FB41FC6C0D59}" dt="2023-04-23T13:58:09.486" v="4811"/>
          <ac:spMkLst>
            <pc:docMk/>
            <pc:sldMk cId="3850060577" sldId="323"/>
            <ac:spMk id="6" creationId="{E866F6F5-6D04-095C-C2EE-31D4FC51A5C1}"/>
          </ac:spMkLst>
        </pc:spChg>
        <pc:spChg chg="mod">
          <ac:chgData name="千華" userId="286a9470548e66ad" providerId="LiveId" clId="{9C9CE188-B746-43AB-BB27-FB41FC6C0D59}" dt="2023-04-23T13:58:09.486" v="4811"/>
          <ac:spMkLst>
            <pc:docMk/>
            <pc:sldMk cId="3850060577" sldId="323"/>
            <ac:spMk id="7" creationId="{1F5F8616-AD75-2E44-5AC3-8369D7466364}"/>
          </ac:spMkLst>
        </pc:spChg>
        <pc:spChg chg="add mod ord">
          <ac:chgData name="千華" userId="286a9470548e66ad" providerId="LiveId" clId="{9C9CE188-B746-43AB-BB27-FB41FC6C0D59}" dt="2023-04-23T13:58:17.615" v="4812" actId="700"/>
          <ac:spMkLst>
            <pc:docMk/>
            <pc:sldMk cId="3850060577" sldId="323"/>
            <ac:spMk id="8" creationId="{8FA2462C-1954-E7E3-091F-665919E5F66E}"/>
          </ac:spMkLst>
        </pc:spChg>
        <pc:spChg chg="add del mod">
          <ac:chgData name="千華" userId="286a9470548e66ad" providerId="LiveId" clId="{9C9CE188-B746-43AB-BB27-FB41FC6C0D59}" dt="2023-04-23T13:59:04.608" v="4818" actId="478"/>
          <ac:spMkLst>
            <pc:docMk/>
            <pc:sldMk cId="3850060577" sldId="323"/>
            <ac:spMk id="9" creationId="{E5FA7EC3-0BF2-F8F1-2E28-8D2747945B05}"/>
          </ac:spMkLst>
        </pc:spChg>
        <pc:spChg chg="add mod">
          <ac:chgData name="千華" userId="286a9470548e66ad" providerId="LiveId" clId="{9C9CE188-B746-43AB-BB27-FB41FC6C0D59}" dt="2023-04-23T13:59:56.434" v="4821" actId="1076"/>
          <ac:spMkLst>
            <pc:docMk/>
            <pc:sldMk cId="3850060577" sldId="323"/>
            <ac:spMk id="10" creationId="{F233C875-EE79-56F9-0C32-B03E269FAAF0}"/>
          </ac:spMkLst>
        </pc:spChg>
        <pc:grpChg chg="add mod">
          <ac:chgData name="千華" userId="286a9470548e66ad" providerId="LiveId" clId="{9C9CE188-B746-43AB-BB27-FB41FC6C0D59}" dt="2023-04-23T13:58:23.797" v="4813" actId="1076"/>
          <ac:grpSpMkLst>
            <pc:docMk/>
            <pc:sldMk cId="3850060577" sldId="323"/>
            <ac:grpSpMk id="3" creationId="{5A960851-05B4-F765-003B-2957F8E80F8B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552083333333336"/>
          <c:y val="0.18437500000000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6781105104056837"/>
          <c:y val="0.34748462043337064"/>
          <c:w val="0.77500000000000002"/>
          <c:h val="0.58927682086614175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2022稅收實徵</c:v>
                </c:pt>
              </c:strCache>
            </c:strRef>
          </c:tx>
          <c:explosion val="19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1B2-47CE-914B-0BBFF81458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81B2-47CE-914B-0BBFF81458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81B2-47CE-914B-0BBFF81458F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1B2-47CE-914B-0BBFF81458FF}"/>
              </c:ext>
            </c:extLst>
          </c:dPt>
          <c:cat>
            <c:strRef>
              <c:f>工作表1!$A$2:$A$5</c:f>
              <c:strCache>
                <c:ptCount val="4"/>
                <c:pt idx="0">
                  <c:v>營所稅</c:v>
                </c:pt>
                <c:pt idx="1">
                  <c:v>綜所稅</c:v>
                </c:pt>
                <c:pt idx="2">
                  <c:v>營業稅</c:v>
                </c:pt>
                <c:pt idx="3">
                  <c:v>其他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9.1423068559535275E-2</c:v>
                </c:pt>
                <c:pt idx="1">
                  <c:v>3.7526016588487462E-2</c:v>
                </c:pt>
                <c:pt idx="2">
                  <c:v>2.3360566617998818E-2</c:v>
                </c:pt>
                <c:pt idx="3">
                  <c:v>0.84769034823397849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B2-47CE-914B-0BBFF8145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2023-04-23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57A5-F184-4B92-A653-9CDD868C19F4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4B18A-0A04-4C95-A211-359C10124A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24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我們常聽到國際稱讚台灣健保制度規劃優良、又有勞退基金，不怕退休生活只能歸隱山林，但在這些後面，支撐起台灣得其實是大家都有貢獻的稅金</a:t>
            </a:r>
            <a:endParaRPr lang="en-US" altLang="zh-TW" dirty="0"/>
          </a:p>
          <a:p>
            <a:r>
              <a:rPr lang="zh-TW" altLang="en-US" dirty="0"/>
              <a:t>俗話說中華民國萬萬稅，這句話就是每年</a:t>
            </a:r>
            <a:r>
              <a:rPr lang="en-US" altLang="zh-TW" dirty="0"/>
              <a:t>5</a:t>
            </a:r>
            <a:r>
              <a:rPr lang="zh-TW" altLang="en-US" dirty="0"/>
              <a:t>月荷包君即將面臨的困境，</a:t>
            </a:r>
            <a:endParaRPr lang="en-US" altLang="zh-TW" dirty="0"/>
          </a:p>
          <a:p>
            <a:r>
              <a:rPr lang="zh-TW" altLang="en-US" dirty="0"/>
              <a:t>不過謝謝各位韭菜在過去一年的努力，我們</a:t>
            </a:r>
            <a:r>
              <a:rPr lang="en-US" altLang="zh-TW" dirty="0"/>
              <a:t>2022</a:t>
            </a:r>
            <a:r>
              <a:rPr lang="zh-TW" altLang="en-US" dirty="0"/>
              <a:t>年的稅收實徵達成率是</a:t>
            </a:r>
            <a:r>
              <a:rPr lang="en-US" altLang="zh-TW" dirty="0"/>
              <a:t>118.2%</a:t>
            </a:r>
          </a:p>
          <a:p>
            <a:r>
              <a:rPr lang="zh-TW" altLang="en-US" dirty="0"/>
              <a:t>因此，在歷經多次討論及各方角力下，政府宣布普發</a:t>
            </a:r>
            <a:r>
              <a:rPr lang="en-US" altLang="zh-TW" dirty="0"/>
              <a:t>6000</a:t>
            </a:r>
            <a:r>
              <a:rPr lang="zh-TW" altLang="en-US" dirty="0"/>
              <a:t>元，且不排富，但這是普惠全民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又亦或是在國民年金、軍公教退撫金等財政狀況不佳的情形下，為了選票飲鴆止渴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因此，我們想決定透過鄉民的論壇來了解全民的看法為何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812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Corpus Based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分析結果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206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我們結合</a:t>
            </a:r>
            <a:r>
              <a:rPr lang="en-US" altLang="ko-KR" dirty="0">
                <a:solidFill>
                  <a:schemeClr val="accent5"/>
                </a:solidFill>
              </a:rPr>
              <a:t>Lexicon Based</a:t>
            </a:r>
            <a:r>
              <a:rPr lang="zh-TW" altLang="en-US" dirty="0">
                <a:solidFill>
                  <a:schemeClr val="accent5"/>
                </a:solidFill>
              </a:rPr>
              <a:t>情緒及每日變化的結果</a:t>
            </a:r>
            <a:endParaRPr lang="en-US" altLang="zh-TW" dirty="0">
              <a:solidFill>
                <a:schemeClr val="accent5"/>
              </a:solidFill>
            </a:endParaRPr>
          </a:p>
          <a:p>
            <a:r>
              <a:rPr lang="zh-TW" altLang="en-US" dirty="0">
                <a:solidFill>
                  <a:schemeClr val="accent5"/>
                </a:solidFill>
              </a:rPr>
              <a:t>可以看出在初期討論聲量處在觀望階段，後來在</a:t>
            </a:r>
            <a:r>
              <a:rPr lang="en-US" altLang="zh-TW" dirty="0">
                <a:solidFill>
                  <a:schemeClr val="accent5"/>
                </a:solidFill>
              </a:rPr>
              <a:t>1</a:t>
            </a:r>
            <a:r>
              <a:rPr lang="zh-TW" altLang="en-US" dirty="0">
                <a:solidFill>
                  <a:schemeClr val="accent5"/>
                </a:solidFill>
              </a:rPr>
              <a:t>月時情緒來到高峰，因行政院在</a:t>
            </a:r>
            <a:r>
              <a:rPr lang="en-US" altLang="zh-TW" dirty="0">
                <a:solidFill>
                  <a:schemeClr val="accent5"/>
                </a:solidFill>
              </a:rPr>
              <a:t>1/4</a:t>
            </a:r>
            <a:r>
              <a:rPr lang="zh-TW" altLang="en-US" dirty="0">
                <a:solidFill>
                  <a:schemeClr val="accent5"/>
                </a:solidFill>
              </a:rPr>
              <a:t>正式宣布全民普發</a:t>
            </a:r>
            <a:r>
              <a:rPr lang="en-US" altLang="zh-TW" dirty="0">
                <a:solidFill>
                  <a:schemeClr val="accent5"/>
                </a:solidFill>
              </a:rPr>
              <a:t>6000</a:t>
            </a:r>
            <a:r>
              <a:rPr lang="zh-TW" altLang="en-US" dirty="0">
                <a:solidFill>
                  <a:schemeClr val="accent5"/>
                </a:solidFill>
              </a:rPr>
              <a:t>元</a:t>
            </a:r>
            <a:endParaRPr lang="en-US" altLang="zh-TW" dirty="0">
              <a:solidFill>
                <a:schemeClr val="accent5"/>
              </a:solidFill>
            </a:endParaRPr>
          </a:p>
          <a:p>
            <a:r>
              <a:rPr lang="zh-TW" altLang="en-US" dirty="0">
                <a:solidFill>
                  <a:schemeClr val="accent5"/>
                </a:solidFill>
              </a:rPr>
              <a:t>且是</a:t>
            </a:r>
            <a:r>
              <a:rPr lang="en-US" altLang="zh-TW" dirty="0">
                <a:solidFill>
                  <a:schemeClr val="accent5"/>
                </a:solidFill>
              </a:rPr>
              <a:t>“</a:t>
            </a:r>
            <a:r>
              <a:rPr lang="zh-TW" altLang="en-US" dirty="0">
                <a:solidFill>
                  <a:schemeClr val="accent5"/>
                </a:solidFill>
              </a:rPr>
              <a:t>現金</a:t>
            </a:r>
            <a:r>
              <a:rPr lang="en-US" altLang="zh-TW" dirty="0">
                <a:solidFill>
                  <a:schemeClr val="accent5"/>
                </a:solidFill>
              </a:rPr>
              <a:t>”</a:t>
            </a:r>
            <a:r>
              <a:rPr lang="zh-TW" altLang="en-US" dirty="0">
                <a:solidFill>
                  <a:schemeClr val="accent5"/>
                </a:solidFill>
              </a:rPr>
              <a:t>，因此在一月時</a:t>
            </a:r>
            <a:r>
              <a:rPr lang="en-US" altLang="zh-TW" dirty="0">
                <a:solidFill>
                  <a:schemeClr val="accent5"/>
                </a:solidFill>
              </a:rPr>
              <a:t>PTT</a:t>
            </a:r>
            <a:r>
              <a:rPr lang="zh-TW" altLang="en-US" dirty="0">
                <a:solidFill>
                  <a:schemeClr val="accent5"/>
                </a:solidFill>
              </a:rPr>
              <a:t>的正向情緒達到最高點</a:t>
            </a:r>
            <a:endParaRPr lang="en-US" altLang="zh-TW" dirty="0">
              <a:solidFill>
                <a:schemeClr val="accent5"/>
              </a:solidFill>
            </a:endParaRPr>
          </a:p>
          <a:p>
            <a:r>
              <a:rPr lang="zh-TW" altLang="en-US" dirty="0">
                <a:solidFill>
                  <a:schemeClr val="accent5"/>
                </a:solidFill>
              </a:rPr>
              <a:t>但同時各方政治人物、學者專家也陸續表達不同看法，宣布普發的當天也是負面情緒達最高峰的一天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732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accent5"/>
                </a:solidFill>
              </a:rPr>
              <a:t>結合</a:t>
            </a:r>
            <a:r>
              <a:rPr lang="en-US" altLang="ko-KR" dirty="0">
                <a:solidFill>
                  <a:schemeClr val="accent5"/>
                </a:solidFill>
              </a:rPr>
              <a:t>Corpus Based</a:t>
            </a:r>
            <a:r>
              <a:rPr lang="zh-TW" altLang="en-US" dirty="0">
                <a:solidFill>
                  <a:schemeClr val="accent5"/>
                </a:solidFill>
              </a:rPr>
              <a:t>情緒及每日變化的結果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正面情緒大致與</a:t>
            </a:r>
            <a:r>
              <a:rPr lang="en-US" altLang="ko-KR" dirty="0">
                <a:solidFill>
                  <a:schemeClr val="accent5"/>
                </a:solidFill>
              </a:rPr>
              <a:t>Lexicon Based</a:t>
            </a:r>
            <a:r>
              <a:rPr lang="zh-TW" altLang="en-US" dirty="0">
                <a:solidFill>
                  <a:schemeClr val="accent5"/>
                </a:solidFill>
              </a:rPr>
              <a:t>相同，主要還是正式官宣的那天來到峰值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accent5"/>
                </a:solidFill>
              </a:rPr>
              <a:t>特別的是，負面情緒的高峰是落在</a:t>
            </a:r>
            <a:r>
              <a:rPr lang="en-US" altLang="zh-TW" dirty="0">
                <a:solidFill>
                  <a:schemeClr val="accent5"/>
                </a:solidFill>
              </a:rPr>
              <a:t>4</a:t>
            </a:r>
            <a:r>
              <a:rPr lang="zh-TW" altLang="en-US" dirty="0">
                <a:solidFill>
                  <a:schemeClr val="accent5"/>
                </a:solidFill>
              </a:rPr>
              <a:t>月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accent5"/>
                </a:solidFill>
              </a:rPr>
              <a:t>經回溯，發現主要是因為王道銀行偷跑，搶先發放</a:t>
            </a:r>
            <a:r>
              <a:rPr lang="en-US" altLang="zh-TW" dirty="0">
                <a:solidFill>
                  <a:schemeClr val="accent5"/>
                </a:solidFill>
              </a:rPr>
              <a:t>6000</a:t>
            </a:r>
            <a:r>
              <a:rPr lang="zh-TW" altLang="en-US" dirty="0">
                <a:solidFill>
                  <a:schemeClr val="accent5"/>
                </a:solidFill>
              </a:rPr>
              <a:t>元，引發登記其他銀行的民眾不滿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accent5"/>
                </a:solidFill>
              </a:rPr>
              <a:t>因此鄉民的不滿情緒也爆發，開始在</a:t>
            </a:r>
            <a:r>
              <a:rPr lang="en-US" altLang="zh-TW" dirty="0">
                <a:solidFill>
                  <a:schemeClr val="accent5"/>
                </a:solidFill>
              </a:rPr>
              <a:t>PTT</a:t>
            </a:r>
            <a:r>
              <a:rPr lang="zh-TW" altLang="en-US" dirty="0">
                <a:solidFill>
                  <a:schemeClr val="accent5"/>
                </a:solidFill>
              </a:rPr>
              <a:t>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534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6000</a:t>
            </a:r>
            <a:r>
              <a:rPr lang="zh-TW" altLang="en-US" dirty="0"/>
              <a:t>元說大不大，說小不小</a:t>
            </a:r>
            <a:endParaRPr lang="en-US" altLang="zh-TW" dirty="0"/>
          </a:p>
          <a:p>
            <a:r>
              <a:rPr lang="zh-TW" altLang="en-US" dirty="0"/>
              <a:t>也占我們一個月基本工資的</a:t>
            </a:r>
            <a:r>
              <a:rPr lang="en-US" altLang="zh-TW" dirty="0"/>
              <a:t>22.72%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雖然在座各位都不領基本工資</a:t>
            </a:r>
            <a:r>
              <a:rPr lang="en-US" altLang="zh-TW" dirty="0"/>
              <a:t>QQ)</a:t>
            </a:r>
          </a:p>
          <a:p>
            <a:r>
              <a:rPr lang="zh-TW" altLang="en-US" dirty="0"/>
              <a:t>政府此番普發現金</a:t>
            </a:r>
            <a:r>
              <a:rPr lang="en-US" altLang="zh-TW" dirty="0"/>
              <a:t>1400</a:t>
            </a:r>
            <a:r>
              <a:rPr lang="zh-TW" altLang="en-US" dirty="0"/>
              <a:t>億的做法是否會帶動經濟成長</a:t>
            </a:r>
            <a:r>
              <a:rPr lang="en-US" altLang="zh-TW" dirty="0"/>
              <a:t>?</a:t>
            </a:r>
            <a:r>
              <a:rPr lang="zh-TW" altLang="en-US" dirty="0"/>
              <a:t> 或只是大家乖乖把錢存起來變明年的納稅準備金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從發放至今，可以發現正面討論的聲量迅速下降</a:t>
            </a:r>
            <a:endParaRPr lang="en-US" altLang="zh-TW" dirty="0"/>
          </a:p>
          <a:p>
            <a:r>
              <a:rPr lang="zh-TW" altLang="en-US" dirty="0"/>
              <a:t>但負面的討論卻一直未降成發放前</a:t>
            </a:r>
            <a:endParaRPr lang="en-US" altLang="zh-TW" dirty="0"/>
          </a:p>
          <a:p>
            <a:r>
              <a:rPr lang="zh-TW" altLang="en-US" dirty="0"/>
              <a:t>回溯發現，大家現在討論的重點已從是否應該發放的</a:t>
            </a:r>
            <a:r>
              <a:rPr lang="en-US" altLang="zh-TW" dirty="0"/>
              <a:t>2</a:t>
            </a:r>
            <a:r>
              <a:rPr lang="zh-TW" altLang="en-US" dirty="0"/>
              <a:t>派爭論，</a:t>
            </a:r>
            <a:endParaRPr lang="en-US" altLang="zh-TW" dirty="0"/>
          </a:p>
          <a:p>
            <a:r>
              <a:rPr lang="zh-TW" altLang="en-US" dirty="0"/>
              <a:t>轉變成討論</a:t>
            </a:r>
            <a:r>
              <a:rPr lang="en-US" altLang="zh-TW" dirty="0"/>
              <a:t>”</a:t>
            </a:r>
            <a:r>
              <a:rPr lang="zh-TW" altLang="en-US" dirty="0"/>
              <a:t>被遺忘的</a:t>
            </a:r>
            <a:r>
              <a:rPr lang="en-US" altLang="zh-TW" dirty="0"/>
              <a:t>6000”</a:t>
            </a:r>
            <a:r>
              <a:rPr lang="zh-TW" altLang="en-US" dirty="0"/>
              <a:t>或是</a:t>
            </a:r>
            <a:r>
              <a:rPr lang="en-US" altLang="zh-TW" dirty="0"/>
              <a:t>”</a:t>
            </a:r>
            <a:r>
              <a:rPr lang="zh-TW" altLang="en-US" dirty="0"/>
              <a:t>被花完的</a:t>
            </a:r>
            <a:r>
              <a:rPr lang="en-US" altLang="zh-TW" dirty="0"/>
              <a:t>6000”</a:t>
            </a:r>
            <a:r>
              <a:rPr lang="zh-TW" altLang="en-US" dirty="0"/>
              <a:t>，故負面情緒遲遲未降</a:t>
            </a:r>
            <a:endParaRPr lang="en-US" altLang="zh-TW" dirty="0"/>
          </a:p>
          <a:p>
            <a:r>
              <a:rPr lang="zh-TW" altLang="en-US" dirty="0"/>
              <a:t>未來或許可以透過更長期的觀察區間</a:t>
            </a:r>
            <a:endParaRPr lang="en-US" altLang="zh-TW" dirty="0"/>
          </a:p>
          <a:p>
            <a:r>
              <a:rPr lang="zh-TW" altLang="en-US" dirty="0"/>
              <a:t>來比較在</a:t>
            </a:r>
            <a:r>
              <a:rPr lang="en-US" altLang="zh-TW" dirty="0"/>
              <a:t>3</a:t>
            </a:r>
            <a:r>
              <a:rPr lang="zh-TW" altLang="en-US" dirty="0"/>
              <a:t>倍劵或</a:t>
            </a:r>
            <a:r>
              <a:rPr lang="en-US" altLang="zh-TW" dirty="0"/>
              <a:t>N</a:t>
            </a:r>
            <a:r>
              <a:rPr lang="zh-TW" altLang="en-US" dirty="0"/>
              <a:t>倍劵時期的聲量結合經濟效益，或許可以得知究竟是發券還是發現金更能促進人民消費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52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我們從</a:t>
            </a:r>
            <a:r>
              <a:rPr lang="en-US" altLang="zh-TW" dirty="0" err="1"/>
              <a:t>ptt</a:t>
            </a:r>
            <a:r>
              <a:rPr lang="en-US" altLang="zh-TW" dirty="0"/>
              <a:t> </a:t>
            </a:r>
            <a:r>
              <a:rPr lang="zh-TW" altLang="en-US" dirty="0"/>
              <a:t>八卦版及政黑板爬蟲作為本次分析的資料來源</a:t>
            </a:r>
            <a:endParaRPr lang="en-US" altLang="zh-TW" dirty="0"/>
          </a:p>
          <a:p>
            <a:r>
              <a:rPr lang="zh-TW" altLang="en-US" dirty="0"/>
              <a:t>時間設定</a:t>
            </a:r>
            <a:r>
              <a:rPr lang="en-US" altLang="zh-TW" dirty="0"/>
              <a:t>2022</a:t>
            </a:r>
            <a:r>
              <a:rPr lang="zh-TW" altLang="en-US" dirty="0"/>
              <a:t>年</a:t>
            </a:r>
            <a:r>
              <a:rPr lang="en-US" altLang="zh-TW" dirty="0"/>
              <a:t>10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日至</a:t>
            </a:r>
            <a:r>
              <a:rPr lang="en-US" altLang="zh-TW" dirty="0"/>
              <a:t>2023</a:t>
            </a:r>
            <a:r>
              <a:rPr lang="zh-TW" altLang="en-US" dirty="0"/>
              <a:t>年</a:t>
            </a:r>
            <a:r>
              <a:rPr lang="en-US" altLang="zh-TW" dirty="0"/>
              <a:t>4</a:t>
            </a:r>
            <a:r>
              <a:rPr lang="zh-TW" altLang="en-US" dirty="0"/>
              <a:t>月</a:t>
            </a:r>
            <a:r>
              <a:rPr lang="en-US" altLang="zh-TW" dirty="0"/>
              <a:t>17</a:t>
            </a:r>
            <a:r>
              <a:rPr lang="zh-TW" altLang="en-US" dirty="0"/>
              <a:t>日，約半年的時間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關鍵字設定</a:t>
            </a:r>
            <a:r>
              <a:rPr lang="en-US" altLang="zh-TW" dirty="0"/>
              <a:t>:6000</a:t>
            </a:r>
            <a:r>
              <a:rPr lang="zh-TW" altLang="en-US" dirty="0"/>
              <a:t>、全民共享、普發等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然因普發</a:t>
            </a:r>
            <a:r>
              <a:rPr lang="en-US" altLang="zh-TW" dirty="0"/>
              <a:t>6000</a:t>
            </a:r>
            <a:r>
              <a:rPr lang="zh-TW" altLang="en-US" dirty="0"/>
              <a:t>有包含數字，因此搜尋出來的爬蟲資料非常零碎，故我們先排除了 百貨週年慶</a:t>
            </a:r>
            <a:r>
              <a:rPr lang="en-US" altLang="zh-TW" dirty="0"/>
              <a:t>6000</a:t>
            </a:r>
            <a:r>
              <a:rPr lang="zh-TW" altLang="en-US" dirty="0"/>
              <a:t>送</a:t>
            </a:r>
            <a:r>
              <a:rPr lang="en-US" altLang="zh-TW" dirty="0"/>
              <a:t>600</a:t>
            </a:r>
            <a:r>
              <a:rPr lang="zh-TW" altLang="en-US" dirty="0"/>
              <a:t>、罰款罰鍰</a:t>
            </a:r>
            <a:r>
              <a:rPr lang="en-US" altLang="zh-TW" dirty="0"/>
              <a:t>6000</a:t>
            </a:r>
            <a:r>
              <a:rPr lang="zh-TW" altLang="en-US" dirty="0"/>
              <a:t>等關鍵字，雖也是</a:t>
            </a:r>
            <a:r>
              <a:rPr lang="en-US" altLang="zh-TW" dirty="0"/>
              <a:t>6000</a:t>
            </a:r>
            <a:r>
              <a:rPr lang="zh-TW" altLang="en-US" dirty="0"/>
              <a:t>，但卻與我們分析的主題迥異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62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這是我們設計的工作流程</a:t>
            </a:r>
            <a:endParaRPr lang="en-US" altLang="zh-TW" dirty="0"/>
          </a:p>
          <a:p>
            <a:r>
              <a:rPr lang="zh-TW" altLang="en-US" dirty="0"/>
              <a:t>從</a:t>
            </a:r>
            <a:r>
              <a:rPr lang="en-US" altLang="zh-TW" dirty="0"/>
              <a:t>PTT</a:t>
            </a:r>
            <a:r>
              <a:rPr lang="zh-TW" altLang="en-US" dirty="0"/>
              <a:t>爬蟲後，我們先對資料集做預處理，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665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這是我們設計的工作流程</a:t>
            </a:r>
            <a:endParaRPr lang="en-US" altLang="zh-TW" dirty="0"/>
          </a:p>
          <a:p>
            <a:r>
              <a:rPr lang="zh-TW" altLang="en-US" dirty="0"/>
              <a:t>從</a:t>
            </a:r>
            <a:r>
              <a:rPr lang="en-US" altLang="zh-TW" dirty="0"/>
              <a:t>PTT</a:t>
            </a:r>
            <a:r>
              <a:rPr lang="zh-TW" altLang="en-US" dirty="0"/>
              <a:t>爬蟲後，我們先對資料集做預處理，</a:t>
            </a:r>
            <a:endParaRPr lang="en-US" altLang="zh-TW" dirty="0"/>
          </a:p>
          <a:p>
            <a:r>
              <a:rPr lang="zh-TW" altLang="en-US" dirty="0"/>
              <a:t>設定好替換字串、中文斷詞並清除停用詞將不具分析意義的詞排除</a:t>
            </a:r>
            <a:endParaRPr lang="en-US" altLang="zh-TW" dirty="0"/>
          </a:p>
          <a:p>
            <a:r>
              <a:rPr lang="zh-TW" altLang="en-US" dirty="0"/>
              <a:t>並選取出現頻率最高的前</a:t>
            </a:r>
            <a:r>
              <a:rPr lang="en-US" altLang="zh-TW" dirty="0"/>
              <a:t>200</a:t>
            </a:r>
            <a:r>
              <a:rPr lang="zh-TW" altLang="en-US" dirty="0"/>
              <a:t>個詞來產生文字雲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50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再用詞性篩選方式，保留</a:t>
            </a:r>
            <a:r>
              <a:rPr lang="en-US" altLang="zh-TW" dirty="0"/>
              <a:t>PTT</a:t>
            </a:r>
            <a:r>
              <a:rPr lang="zh-TW" altLang="en-US" dirty="0"/>
              <a:t>內屬於</a:t>
            </a:r>
            <a:r>
              <a:rPr lang="en-US" altLang="zh-TW" dirty="0"/>
              <a:t>“</a:t>
            </a:r>
            <a:r>
              <a:rPr lang="zh-TW" altLang="en-US" dirty="0"/>
              <a:t>名詞</a:t>
            </a:r>
            <a:r>
              <a:rPr lang="en-US" altLang="zh-TW" dirty="0"/>
              <a:t>”</a:t>
            </a:r>
            <a:r>
              <a:rPr lang="zh-TW" altLang="en-US" dirty="0"/>
              <a:t>的內容</a:t>
            </a:r>
            <a:endParaRPr lang="en-US" altLang="zh-TW" dirty="0"/>
          </a:p>
          <a:p>
            <a:pPr marL="266700" marR="152400" indent="-266700" rtl="0">
              <a:spcBef>
                <a:spcPts val="120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計算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ngrams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設定統計出現機率比較大的字詞組合，並用選取出現頻率最高的前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個詞組來產生文字雲。</a:t>
            </a:r>
            <a:endParaRPr lang="zh-TW" altLang="en-US" b="0" dirty="0">
              <a:effectLst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96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6700" marR="152400" indent="-266700" rtl="0">
              <a:spcBef>
                <a:spcPts val="120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使用「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tf-idf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計算」加權計算，篩選詞彙數量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，用來評估單詞在八卦版和政黑版的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PTT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爬蟲資料中的重要程度。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66700" marR="152400" indent="-266700" rtl="0">
              <a:spcBef>
                <a:spcPts val="120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並轉為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DTM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，將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PPT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爬蟲資料轉換為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DTM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詞頻矩陣格式，以繪製關聯是文字雲及計算相關性矩陣和計算共現矩陣。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66700" marR="152400" indent="-266700" rtl="0">
              <a:spcBef>
                <a:spcPts val="1200"/>
              </a:spcBef>
              <a:spcAft>
                <a:spcPts val="0"/>
              </a:spcAft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66700" marR="152400" indent="-266700" rtl="0">
              <a:spcBef>
                <a:spcPts val="120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計算相關性矩陣，以預設值計算相關性矩陣，產生相關性熱圖，並繪製「字詞網路圖」。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66700" marR="152400" indent="-266700" rtl="0">
              <a:spcBef>
                <a:spcPts val="120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計算共現矩陣，以預設值計算共現矩陣，產生共現的熱圖，並繪製「單中心網路圖」。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0" dirty="0">
              <a:effectLst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b="0" dirty="0">
              <a:effectLst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796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Lexicon Based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情緒分析字典，瞭解情緒詞彙、正面詞彙與負面詞彙的在各時間區間的發生情形。</a:t>
            </a:r>
            <a:endParaRPr lang="zh-TW" altLang="en-US" b="0" dirty="0">
              <a:effectLst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604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Lexicon Based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分析結果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476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Corpus Based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情緒分析字典，瞭解情緒詞彙、正面詞彙與負面詞彙的在各時間區間的發生情形。</a:t>
            </a:r>
            <a:endParaRPr lang="zh-TW" altLang="en-US" sz="1800" b="0" dirty="0">
              <a:effectLst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假定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‘$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sentiment_value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&gt;0.5’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為正向情緒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‘$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sentiment_value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&lt;0.5’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為負向情緒</a:t>
            </a:r>
            <a:endParaRPr lang="zh-TW" altLang="en-US" b="0" dirty="0">
              <a:effectLst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4B18A-0A04-4C95-A211-359C10124A7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18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57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  <p:sldLayoutId id="214748367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1707654"/>
            <a:ext cx="9144000" cy="533308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TW" altLang="en-US" dirty="0"/>
              <a:t>社群媒體分析</a:t>
            </a:r>
            <a:r>
              <a:rPr lang="en-US" altLang="zh-TW" dirty="0"/>
              <a:t>_</a:t>
            </a:r>
            <a:r>
              <a:rPr lang="zh-TW" altLang="en-US" dirty="0"/>
              <a:t>第</a:t>
            </a:r>
            <a:r>
              <a:rPr lang="en-US" altLang="zh-TW" dirty="0"/>
              <a:t>18</a:t>
            </a:r>
            <a:r>
              <a:rPr lang="zh-TW" altLang="en-US" dirty="0"/>
              <a:t>組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行政院普發六仟元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" y="2908600"/>
            <a:ext cx="9143999" cy="432000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 6000</a:t>
            </a:r>
          </a:p>
        </p:txBody>
      </p:sp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5"/>
    </mc:Choice>
    <mc:Fallback>
      <p:transition spd="slow" advTm="11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.png" descr="一張含有 圖表 的圖片&#10;&#10;自動產生的描述">
            <a:extLst>
              <a:ext uri="{FF2B5EF4-FFF2-40B4-BE49-F238E27FC236}">
                <a16:creationId xmlns:a16="http://schemas.microsoft.com/office/drawing/2014/main" id="{A907F5EB-7735-7960-DA8E-8B3F00085436}"/>
              </a:ext>
            </a:extLst>
          </p:cNvPr>
          <p:cNvPicPr/>
          <p:nvPr/>
        </p:nvPicPr>
        <p:blipFill rotWithShape="1">
          <a:blip r:embed="rId5"/>
          <a:srcRect r="1779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/>
        </p:spPr>
      </p:pic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4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7"/>
    </mc:Choice>
    <mc:Fallback>
      <p:transition spd="slow" advTm="3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.png" descr="一張含有 圖表 的圖片&#10;&#10;自動產生的描述">
            <a:extLst>
              <a:ext uri="{FF2B5EF4-FFF2-40B4-BE49-F238E27FC236}">
                <a16:creationId xmlns:a16="http://schemas.microsoft.com/office/drawing/2014/main" id="{A907F5EB-7735-7960-DA8E-8B3F00085436}"/>
              </a:ext>
            </a:extLst>
          </p:cNvPr>
          <p:cNvPicPr/>
          <p:nvPr/>
        </p:nvPicPr>
        <p:blipFill rotWithShape="1">
          <a:blip r:embed="rId5"/>
          <a:srcRect r="1779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50D3511-D833-EE4A-5A8C-FE331FC5E96F}"/>
              </a:ext>
            </a:extLst>
          </p:cNvPr>
          <p:cNvSpPr/>
          <p:nvPr/>
        </p:nvSpPr>
        <p:spPr>
          <a:xfrm>
            <a:off x="1403648" y="776726"/>
            <a:ext cx="936104" cy="373924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音訊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8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3"/>
    </mc:Choice>
    <mc:Fallback>
      <p:transition spd="slow" advTm="1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.png" descr="一張含有 圖表 的圖片&#10;&#10;自動產生的描述">
            <a:extLst>
              <a:ext uri="{FF2B5EF4-FFF2-40B4-BE49-F238E27FC236}">
                <a16:creationId xmlns:a16="http://schemas.microsoft.com/office/drawing/2014/main" id="{A907F5EB-7735-7960-DA8E-8B3F00085436}"/>
              </a:ext>
            </a:extLst>
          </p:cNvPr>
          <p:cNvPicPr/>
          <p:nvPr/>
        </p:nvPicPr>
        <p:blipFill rotWithShape="1">
          <a:blip r:embed="rId5"/>
          <a:srcRect r="1779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3F09A8A-CD58-D49A-659A-8AD217DFBF3E}"/>
              </a:ext>
            </a:extLst>
          </p:cNvPr>
          <p:cNvSpPr/>
          <p:nvPr/>
        </p:nvSpPr>
        <p:spPr>
          <a:xfrm>
            <a:off x="-4010" y="2571750"/>
            <a:ext cx="759586" cy="1872208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9"/>
    </mc:Choice>
    <mc:Fallback>
      <p:transition spd="slow" advTm="17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.png" descr="一張含有 圖表 的圖片&#10;&#10;自動產生的描述">
            <a:extLst>
              <a:ext uri="{FF2B5EF4-FFF2-40B4-BE49-F238E27FC236}">
                <a16:creationId xmlns:a16="http://schemas.microsoft.com/office/drawing/2014/main" id="{A907F5EB-7735-7960-DA8E-8B3F00085436}"/>
              </a:ext>
            </a:extLst>
          </p:cNvPr>
          <p:cNvPicPr/>
          <p:nvPr/>
        </p:nvPicPr>
        <p:blipFill rotWithShape="1">
          <a:blip r:embed="rId5"/>
          <a:srcRect r="1779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52CCD7-EA72-16B8-9C1D-616CE617FF54}"/>
              </a:ext>
            </a:extLst>
          </p:cNvPr>
          <p:cNvSpPr/>
          <p:nvPr/>
        </p:nvSpPr>
        <p:spPr>
          <a:xfrm>
            <a:off x="1907704" y="3291830"/>
            <a:ext cx="3816424" cy="1800200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0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12"/>
    </mc:Choice>
    <mc:Fallback>
      <p:transition spd="slow" advTm="33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.png" descr="一張含有 圖表 的圖片&#10;&#10;自動產生的描述">
            <a:extLst>
              <a:ext uri="{FF2B5EF4-FFF2-40B4-BE49-F238E27FC236}">
                <a16:creationId xmlns:a16="http://schemas.microsoft.com/office/drawing/2014/main" id="{A907F5EB-7735-7960-DA8E-8B3F00085436}"/>
              </a:ext>
            </a:extLst>
          </p:cNvPr>
          <p:cNvPicPr/>
          <p:nvPr/>
        </p:nvPicPr>
        <p:blipFill rotWithShape="1">
          <a:blip r:embed="rId5"/>
          <a:srcRect r="1779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52CCD7-EA72-16B8-9C1D-616CE617FF54}"/>
              </a:ext>
            </a:extLst>
          </p:cNvPr>
          <p:cNvSpPr/>
          <p:nvPr/>
        </p:nvSpPr>
        <p:spPr>
          <a:xfrm>
            <a:off x="2483768" y="267494"/>
            <a:ext cx="5832648" cy="2088232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3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5"/>
    </mc:Choice>
    <mc:Fallback>
      <p:transition spd="slow" advTm="12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2"/>
          </p:nvPr>
        </p:nvSpPr>
        <p:spPr/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" y="56034"/>
            <a:ext cx="9036496" cy="5035996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69"/>
    </mc:Choice>
    <mc:Fallback>
      <p:transition spd="slow" advTm="23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.png" descr="一張含有 圖表 的圖片&#10;&#10;自動產生的描述">
            <a:extLst>
              <a:ext uri="{FF2B5EF4-FFF2-40B4-BE49-F238E27FC236}">
                <a16:creationId xmlns:a16="http://schemas.microsoft.com/office/drawing/2014/main" id="{A907F5EB-7735-7960-DA8E-8B3F00085436}"/>
              </a:ext>
            </a:extLst>
          </p:cNvPr>
          <p:cNvPicPr/>
          <p:nvPr/>
        </p:nvPicPr>
        <p:blipFill rotWithShape="1">
          <a:blip r:embed="rId5"/>
          <a:srcRect r="1779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52CCD7-EA72-16B8-9C1D-616CE617FF54}"/>
              </a:ext>
            </a:extLst>
          </p:cNvPr>
          <p:cNvSpPr/>
          <p:nvPr/>
        </p:nvSpPr>
        <p:spPr>
          <a:xfrm>
            <a:off x="3851920" y="1851670"/>
            <a:ext cx="5256584" cy="2088232"/>
          </a:xfrm>
          <a:prstGeom prst="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9"/>
    </mc:Choice>
    <mc:Fallback>
      <p:transition spd="slow" advTm="9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658D99-B073-FC7C-D921-3E6EEE1B8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" y="123478"/>
            <a:ext cx="9108504" cy="69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0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73"/>
    </mc:Choice>
    <mc:Fallback>
      <p:transition spd="slow" advTm="19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2267744" y="2300711"/>
            <a:ext cx="4608512" cy="54207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>
              <a:defRPr/>
            </a:pPr>
            <a:r>
              <a:rPr lang="zh-TW" altLang="en-US" dirty="0">
                <a:solidFill>
                  <a:schemeClr val="bg1"/>
                </a:solidFill>
                <a:cs typeface="Arial" pitchFamily="34" charset="0"/>
              </a:rPr>
              <a:t>視覺化分析結果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4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78"/>
    </mc:Choice>
    <mc:Fallback>
      <p:transition spd="slow" advTm="1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3EC1-832B-743C-AD68-1D5090983B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/>
                </a:solidFill>
              </a:rPr>
              <a:t>Lexicon Based</a:t>
            </a:r>
            <a:r>
              <a:rPr lang="en-US" altLang="ko-KR" dirty="0"/>
              <a:t> </a:t>
            </a:r>
            <a:r>
              <a:rPr lang="zh-TW" altLang="en-US" dirty="0"/>
              <a:t>每日情緒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0A3441-D76F-5A0B-2CA2-7F1A40C7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9622"/>
            <a:ext cx="40671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297357C-9813-63B5-0E76-E7445B78E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87" y="1416451"/>
            <a:ext cx="4067175" cy="26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D7A87501-A3FB-591B-2A00-BA7472E6CEC3}"/>
              </a:ext>
            </a:extLst>
          </p:cNvPr>
          <p:cNvSpPr/>
          <p:nvPr/>
        </p:nvSpPr>
        <p:spPr>
          <a:xfrm>
            <a:off x="2339752" y="1851670"/>
            <a:ext cx="216024" cy="216024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CADA98B8-D8EB-CEE7-16A4-3756A8566D17}"/>
              </a:ext>
            </a:extLst>
          </p:cNvPr>
          <p:cNvSpPr/>
          <p:nvPr/>
        </p:nvSpPr>
        <p:spPr>
          <a:xfrm>
            <a:off x="6677274" y="3291830"/>
            <a:ext cx="216024" cy="216024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pic>
        <p:nvPicPr>
          <p:cNvPr id="11" name="音訊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79"/>
    </mc:Choice>
    <mc:Fallback>
      <p:transition spd="slow" advTm="4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</a:t>
            </a:r>
            <a:r>
              <a:rPr lang="en-US" altLang="ko-KR" dirty="0">
                <a:solidFill>
                  <a:schemeClr val="accent5"/>
                </a:solidFill>
              </a:rPr>
              <a:t>Best </a:t>
            </a:r>
            <a:r>
              <a:rPr lang="en-US" altLang="ko-KR" dirty="0"/>
              <a:t>Professor</a:t>
            </a:r>
            <a:endParaRPr lang="ko-KR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C37D54-CF78-B14A-E3C9-E7E8E2B0A17E}"/>
              </a:ext>
            </a:extLst>
          </p:cNvPr>
          <p:cNvSpPr txBox="1"/>
          <p:nvPr/>
        </p:nvSpPr>
        <p:spPr>
          <a:xfrm>
            <a:off x="2483768" y="1725816"/>
            <a:ext cx="72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/>
              <a:t>國立中山大學</a:t>
            </a:r>
            <a:endParaRPr lang="en-US" altLang="zh-TW" sz="3000" dirty="0"/>
          </a:p>
          <a:p>
            <a:pPr algn="ctr"/>
            <a:r>
              <a:rPr lang="zh-TW" altLang="en-US" sz="3000" dirty="0"/>
              <a:t>特聘教授</a:t>
            </a:r>
            <a:endParaRPr lang="en-US" altLang="zh-TW" sz="3000" dirty="0"/>
          </a:p>
          <a:p>
            <a:pPr algn="ctr"/>
            <a:r>
              <a:rPr lang="zh-TW" altLang="en-US" sz="3000" dirty="0">
                <a:solidFill>
                  <a:schemeClr val="accent5"/>
                </a:solidFill>
              </a:rPr>
              <a:t>黃三益</a:t>
            </a:r>
            <a:endParaRPr lang="en-US" altLang="zh-TW" sz="3000" dirty="0">
              <a:solidFill>
                <a:schemeClr val="accent5"/>
              </a:solidFill>
            </a:endParaRPr>
          </a:p>
          <a:p>
            <a:pPr algn="ctr"/>
            <a:r>
              <a:rPr lang="zh-TW" altLang="en-US" sz="3000" dirty="0"/>
              <a:t>博士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E170966E-934F-E2AD-0170-D78EA8C22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6" b="99838" l="2963" r="96296">
                        <a14:foregroundMark x1="4889" y1="11632" x2="4889" y2="11632"/>
                        <a14:foregroundMark x1="4889" y1="11632" x2="4889" y2="11632"/>
                        <a14:foregroundMark x1="4889" y1="11632" x2="18370" y2="3716"/>
                        <a14:foregroundMark x1="18370" y1="3716" x2="22370" y2="4200"/>
                        <a14:foregroundMark x1="17037" y1="27302" x2="18815" y2="47819"/>
                        <a14:foregroundMark x1="18815" y1="47819" x2="18222" y2="47658"/>
                        <a14:foregroundMark x1="13778" y1="36187" x2="13778" y2="36187"/>
                        <a14:foregroundMark x1="87704" y1="16155" x2="87704" y2="16155"/>
                        <a14:foregroundMark x1="85037" y1="84006" x2="85037" y2="84006"/>
                        <a14:foregroundMark x1="80593" y1="80129" x2="88593" y2="91761"/>
                        <a14:foregroundMark x1="88593" y1="91761" x2="77778" y2="95638"/>
                        <a14:foregroundMark x1="3407" y1="43296" x2="9037" y2="92407"/>
                        <a14:foregroundMark x1="34370" y1="80937" x2="32148" y2="80614"/>
                        <a14:foregroundMark x1="13037" y1="89984" x2="24741" y2="99031"/>
                        <a14:foregroundMark x1="24741" y1="99031" x2="39111" y2="84653"/>
                        <a14:foregroundMark x1="39111" y1="84653" x2="39556" y2="84814"/>
                        <a14:foregroundMark x1="14074" y1="65751" x2="14074" y2="65751"/>
                        <a14:foregroundMark x1="18222" y1="57835" x2="14074" y2="81745"/>
                        <a14:foregroundMark x1="77778" y1="81260" x2="80593" y2="96284"/>
                        <a14:foregroundMark x1="80593" y1="96284" x2="69333" y2="88853"/>
                        <a14:foregroundMark x1="69333" y1="88853" x2="75556" y2="79968"/>
                        <a14:foregroundMark x1="82074" y1="64297" x2="82074" y2="64297"/>
                        <a14:foregroundMark x1="80593" y1="62682" x2="80593" y2="62682"/>
                        <a14:foregroundMark x1="75556" y1="78837" x2="74074" y2="79968"/>
                        <a14:foregroundMark x1="71852" y1="81745" x2="81333" y2="69952"/>
                        <a14:foregroundMark x1="81333" y1="69952" x2="89630" y2="80291"/>
                        <a14:foregroundMark x1="89630" y1="80291" x2="89185" y2="98708"/>
                        <a14:foregroundMark x1="89185" y1="98708" x2="74370" y2="91599"/>
                        <a14:foregroundMark x1="74370" y1="91599" x2="73481" y2="77544"/>
                        <a14:foregroundMark x1="92889" y1="84168" x2="92889" y2="84168"/>
                        <a14:foregroundMark x1="81333" y1="62843" x2="81333" y2="62843"/>
                        <a14:foregroundMark x1="80889" y1="62682" x2="81037" y2="65105"/>
                        <a14:foregroundMark x1="96444" y1="89661" x2="96444" y2="89661"/>
                        <a14:foregroundMark x1="90222" y1="81422" x2="90222" y2="81422"/>
                        <a14:foregroundMark x1="91259" y1="77544" x2="91259" y2="83037"/>
                        <a14:foregroundMark x1="92000" y1="79160" x2="92000" y2="79160"/>
                        <a14:foregroundMark x1="91111" y1="84006" x2="90815" y2="99031"/>
                        <a14:foregroundMark x1="90815" y1="99031" x2="90815" y2="99031"/>
                        <a14:foregroundMark x1="91407" y1="89984" x2="91852" y2="99838"/>
                        <a14:foregroundMark x1="64741" y1="28433" x2="62519" y2="34733"/>
                        <a14:foregroundMark x1="28741" y1="19063" x2="11852" y2="34249"/>
                        <a14:foregroundMark x1="11852" y1="34249" x2="5778" y2="16963"/>
                        <a14:foregroundMark x1="5778" y1="16963" x2="6074" y2="11632"/>
                        <a14:foregroundMark x1="80889" y1="27625" x2="80889" y2="61551"/>
                        <a14:foregroundMark x1="81630" y1="27948" x2="81481" y2="60097"/>
                        <a14:foregroundMark x1="41185" y1="53796" x2="38815" y2="70275"/>
                        <a14:foregroundMark x1="38815" y1="70275" x2="41481" y2="96123"/>
                        <a14:foregroundMark x1="42667" y1="62682" x2="40148" y2="47981"/>
                        <a14:foregroundMark x1="40148" y1="47981" x2="46222" y2="31341"/>
                        <a14:foregroundMark x1="39259" y1="95315" x2="42963" y2="95638"/>
                        <a14:backgroundMark x1="89037" y1="15994" x2="87704" y2="14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987574"/>
            <a:ext cx="3812524" cy="3496226"/>
          </a:xfrm>
          <a:prstGeom prst="rect">
            <a:avLst/>
          </a:prstGeom>
        </p:spPr>
      </p:pic>
      <p:pic>
        <p:nvPicPr>
          <p:cNvPr id="4" name="音訊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1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1"/>
    </mc:Choice>
    <mc:Fallback>
      <p:transition spd="slow" advTm="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3EC1-832B-743C-AD68-1D5090983B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/>
                </a:solidFill>
              </a:rPr>
              <a:t>Corpus Based </a:t>
            </a:r>
            <a:r>
              <a:rPr lang="zh-TW" altLang="en-US" dirty="0"/>
              <a:t>每日情緒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0A3441-D76F-5A0B-2CA2-7F1A40C7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9622"/>
            <a:ext cx="40671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297357C-9813-63B5-0E76-E7445B78E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87" y="1416451"/>
            <a:ext cx="4067175" cy="26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46DAED-F423-CCF4-3587-D92A9053C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6451"/>
            <a:ext cx="38546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DACCB8E-B0C9-E526-8B34-A816AB42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25" y="1433053"/>
            <a:ext cx="3923297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圖: 接點 3">
            <a:extLst>
              <a:ext uri="{FF2B5EF4-FFF2-40B4-BE49-F238E27FC236}">
                <a16:creationId xmlns:a16="http://schemas.microsoft.com/office/drawing/2014/main" id="{5A6CD850-3AB9-DCFC-31AA-82A8CA2F35DF}"/>
              </a:ext>
            </a:extLst>
          </p:cNvPr>
          <p:cNvSpPr/>
          <p:nvPr/>
        </p:nvSpPr>
        <p:spPr>
          <a:xfrm>
            <a:off x="2233241" y="1851670"/>
            <a:ext cx="216024" cy="216024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1315176E-B093-7504-C9FB-FC057AAD3D3B}"/>
              </a:ext>
            </a:extLst>
          </p:cNvPr>
          <p:cNvSpPr/>
          <p:nvPr/>
        </p:nvSpPr>
        <p:spPr>
          <a:xfrm>
            <a:off x="8100392" y="1851670"/>
            <a:ext cx="216024" cy="216024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6" name="流程圖: 接點 5">
            <a:extLst>
              <a:ext uri="{FF2B5EF4-FFF2-40B4-BE49-F238E27FC236}">
                <a16:creationId xmlns:a16="http://schemas.microsoft.com/office/drawing/2014/main" id="{49F0E8A7-1B5D-AF27-5F96-5465E17628BC}"/>
              </a:ext>
            </a:extLst>
          </p:cNvPr>
          <p:cNvSpPr/>
          <p:nvPr/>
        </p:nvSpPr>
        <p:spPr>
          <a:xfrm>
            <a:off x="6677273" y="2067694"/>
            <a:ext cx="216024" cy="216024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1D7827C8-CC97-A9C4-E5BE-2BB91A9455FD}"/>
              </a:ext>
            </a:extLst>
          </p:cNvPr>
          <p:cNvSpPr/>
          <p:nvPr/>
        </p:nvSpPr>
        <p:spPr>
          <a:xfrm>
            <a:off x="3635896" y="2468833"/>
            <a:ext cx="216024" cy="216024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pic>
        <p:nvPicPr>
          <p:cNvPr id="15" name="音訊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8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16"/>
    </mc:Choice>
    <mc:Fallback>
      <p:transition spd="slow" advTm="45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2267744" y="2300711"/>
            <a:ext cx="4608512" cy="54207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>
              <a:defRPr/>
            </a:pPr>
            <a:r>
              <a:rPr lang="zh-TW" altLang="en-US" dirty="0">
                <a:solidFill>
                  <a:schemeClr val="bg1"/>
                </a:solidFill>
                <a:cs typeface="Arial" pitchFamily="34" charset="0"/>
              </a:rPr>
              <a:t>結論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41"/>
    </mc:Choice>
    <mc:Fallback>
      <p:transition spd="slow" advTm="23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07704" y="1985806"/>
            <a:ext cx="5472608" cy="826255"/>
            <a:chOff x="1828381" y="3313206"/>
            <a:chExt cx="5472608" cy="826255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1828381" y="3313206"/>
              <a:ext cx="5472608" cy="542078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altLang="ko-KR" dirty="0">
                  <a:solidFill>
                    <a:schemeClr val="accent5"/>
                  </a:solidFill>
                  <a:latin typeface="+mj-lt"/>
                </a:rPr>
                <a:t>Thank you</a:t>
              </a:r>
              <a:endParaRPr lang="ko-KR" altLang="en-US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7" name="Text Placeholder 7"/>
            <p:cNvSpPr txBox="1">
              <a:spLocks/>
            </p:cNvSpPr>
            <p:nvPr/>
          </p:nvSpPr>
          <p:spPr>
            <a:xfrm>
              <a:off x="1828381" y="3862774"/>
              <a:ext cx="5472608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altLang="zh-TW" sz="1000" b="0" i="0" dirty="0">
                  <a:solidFill>
                    <a:srgbClr val="71777D"/>
                  </a:solidFill>
                  <a:effectLst/>
                  <a:latin typeface="Roboto" panose="02000000000000000000" pitchFamily="2" charset="0"/>
                </a:rPr>
                <a:t>May 31 be with you.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9852" y="1491630"/>
            <a:ext cx="2664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accent4"/>
                </a:solidFill>
                <a:cs typeface="Arial" pitchFamily="34" charset="0"/>
              </a:rPr>
              <a:t>FREE 6000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accent4"/>
                </a:solidFill>
                <a:cs typeface="Arial" pitchFamily="34" charset="0"/>
              </a:rPr>
              <a:t>TEAM 18</a:t>
            </a:r>
          </a:p>
        </p:txBody>
      </p:sp>
      <p:pic>
        <p:nvPicPr>
          <p:cNvPr id="10" name="圖片版面配置區 9" descr="一張含有 人員, 領帶, 西裝, 男人 的圖片&#10;&#10;自動產生的描述">
            <a:extLst>
              <a:ext uri="{FF2B5EF4-FFF2-40B4-BE49-F238E27FC236}">
                <a16:creationId xmlns:a16="http://schemas.microsoft.com/office/drawing/2014/main" id="{3F00D25F-C5E5-937E-97A7-90227A567CDC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" b="45114"/>
          <a:stretch/>
        </p:blipFill>
        <p:spPr>
          <a:xfrm>
            <a:off x="3312000" y="3451221"/>
            <a:ext cx="2520000" cy="1713262"/>
          </a:xfr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E27DA79-7936-D17C-BD43-01FA53D82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9" b="92120" l="9898" r="89420">
                        <a14:foregroundMark x1="46416" y1="90217" x2="46416" y2="90217"/>
                        <a14:foregroundMark x1="46416" y1="90761" x2="46416" y2="90761"/>
                        <a14:foregroundMark x1="47099" y1="92120" x2="47099" y2="92120"/>
                        <a14:foregroundMark x1="21502" y1="10598" x2="21502" y2="10598"/>
                        <a14:foregroundMark x1="28328" y1="11141" x2="28328" y2="11141"/>
                        <a14:foregroundMark x1="21843" y1="11685" x2="21843" y2="11685"/>
                        <a14:foregroundMark x1="20819" y1="9783" x2="20819" y2="9783"/>
                        <a14:foregroundMark x1="20819" y1="9511" x2="20819" y2="9511"/>
                        <a14:foregroundMark x1="19795" y1="9783" x2="19795" y2="9783"/>
                        <a14:foregroundMark x1="22184" y1="11413" x2="22184" y2="11413"/>
                        <a14:foregroundMark x1="21843" y1="9511" x2="21843" y2="9511"/>
                        <a14:foregroundMark x1="20819" y1="9511" x2="20819" y2="9511"/>
                        <a14:foregroundMark x1="21843" y1="9239" x2="21843" y2="9239"/>
                        <a14:foregroundMark x1="21843" y1="8967" x2="21843" y2="8967"/>
                        <a14:foregroundMark x1="21160" y1="10054" x2="20819" y2="10598"/>
                        <a14:foregroundMark x1="21330" y1="9783" x2="21160" y2="10054"/>
                        <a14:foregroundMark x1="21501" y1="9511" x2="21330" y2="9783"/>
                        <a14:foregroundMark x1="21672" y1="9239" x2="21501" y2="9511"/>
                        <a14:foregroundMark x1="21843" y1="8967" x2="21672" y2="9239"/>
                        <a14:backgroundMark x1="50853" y1="14946" x2="50853" y2="14946"/>
                        <a14:backgroundMark x1="50853" y1="14946" x2="50853" y2="14946"/>
                        <a14:backgroundMark x1="30034" y1="10598" x2="30034" y2="10598"/>
                        <a14:backgroundMark x1="28328" y1="10870" x2="28328" y2="10870"/>
                        <a14:backgroundMark x1="28328" y1="10870" x2="28328" y2="10870"/>
                        <a14:backgroundMark x1="18430" y1="10326" x2="18430" y2="10326"/>
                        <a14:backgroundMark x1="18430" y1="10054" x2="18430" y2="10054"/>
                        <a14:backgroundMark x1="21502" y1="6522" x2="21502" y2="6522"/>
                        <a14:backgroundMark x1="21502" y1="8152" x2="21502" y2="8152"/>
                        <a14:backgroundMark x1="21502" y1="8424" x2="21502" y2="8424"/>
                        <a14:backgroundMark x1="19454" y1="9239" x2="19454" y2="9239"/>
                        <a14:backgroundMark x1="18771" y1="10054" x2="18771" y2="10054"/>
                        <a14:backgroundMark x1="19454" y1="9511" x2="19454" y2="9511"/>
                        <a14:backgroundMark x1="18771" y1="9783" x2="18771" y2="9783"/>
                        <a14:backgroundMark x1="19113" y1="10054" x2="19113" y2="10054"/>
                        <a14:backgroundMark x1="19795" y1="8696" x2="19795" y2="8696"/>
                        <a14:backgroundMark x1="20478" y1="8967" x2="20478" y2="89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4168" y="1086644"/>
            <a:ext cx="2747538" cy="345083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D2C53CE-FC7A-8922-742F-04522D729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8" b="94382" l="5051" r="93603">
                        <a14:foregroundMark x1="5387" y1="19101" x2="5387" y2="19101"/>
                        <a14:foregroundMark x1="93939" y1="19101" x2="93939" y2="19101"/>
                        <a14:foregroundMark x1="64983" y1="93633" x2="64983" y2="93633"/>
                        <a14:foregroundMark x1="33333" y1="93633" x2="33333" y2="93633"/>
                        <a14:foregroundMark x1="36364" y1="93633" x2="36364" y2="93633"/>
                        <a14:foregroundMark x1="38384" y1="92135" x2="38384" y2="92135"/>
                        <a14:foregroundMark x1="39394" y1="92884" x2="39394" y2="92884"/>
                        <a14:foregroundMark x1="36364" y1="94007" x2="36364" y2="94007"/>
                        <a14:foregroundMark x1="35354" y1="94007" x2="35354" y2="94007"/>
                        <a14:foregroundMark x1="36700" y1="93633" x2="36700" y2="93633"/>
                        <a14:foregroundMark x1="36364" y1="93633" x2="36364" y2="93633"/>
                        <a14:foregroundMark x1="36027" y1="94382" x2="36027" y2="94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4" y="1367035"/>
            <a:ext cx="2664296" cy="2395175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0"/>
    </mc:Choice>
    <mc:Fallback>
      <p:transition spd="slow" advTm="9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</a:t>
            </a:r>
            <a:r>
              <a:rPr lang="en-US" altLang="ko-KR" dirty="0" smtClean="0">
                <a:solidFill>
                  <a:schemeClr val="accent5"/>
                </a:solidFill>
              </a:rPr>
              <a:t>Team</a:t>
            </a:r>
            <a:endParaRPr lang="ko-KR" alt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78169" y="3225963"/>
            <a:ext cx="1833846" cy="517050"/>
            <a:chOff x="3779911" y="3327771"/>
            <a:chExt cx="1584177" cy="517050"/>
          </a:xfrm>
        </p:grpSpPr>
        <p:sp>
          <p:nvSpPr>
            <p:cNvPr id="21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謝明和</a:t>
              </a:r>
              <a:endParaRPr lang="en-US" altLang="zh-TW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 Placeholder 18"/>
            <p:cNvSpPr txBox="1">
              <a:spLocks/>
            </p:cNvSpPr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N104020018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818" y="3233441"/>
            <a:ext cx="1833846" cy="517050"/>
            <a:chOff x="3779911" y="3327771"/>
            <a:chExt cx="1584177" cy="517050"/>
          </a:xfrm>
        </p:grpSpPr>
        <p:sp>
          <p:nvSpPr>
            <p:cNvPr id="25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李宜臻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 Placeholder 18"/>
            <p:cNvSpPr txBox="1">
              <a:spLocks/>
            </p:cNvSpPr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N104020020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82338" y="3243752"/>
            <a:ext cx="1833846" cy="517050"/>
            <a:chOff x="3779911" y="3327771"/>
            <a:chExt cx="1584177" cy="517050"/>
          </a:xfrm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蘇千華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N104220014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23251" y="3231314"/>
            <a:ext cx="1833848" cy="517050"/>
            <a:chOff x="3779910" y="3327771"/>
            <a:chExt cx="1584178" cy="517050"/>
          </a:xfrm>
        </p:grpSpPr>
        <p:sp>
          <p:nvSpPr>
            <p:cNvPr id="33" name="Text Placeholder 17"/>
            <p:cNvSpPr txBox="1">
              <a:spLocks/>
            </p:cNvSpPr>
            <p:nvPr/>
          </p:nvSpPr>
          <p:spPr>
            <a:xfrm>
              <a:off x="3779910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林宗憲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 Placeholder 18"/>
            <p:cNvSpPr txBox="1">
              <a:spLocks/>
            </p:cNvSpPr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N104220020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4" name="圖片版面配置區 13" descr="一張含有 人員, 擺姿勢, 夜晚 的圖片&#10;&#10;自動產生的描述">
            <a:extLst>
              <a:ext uri="{FF2B5EF4-FFF2-40B4-BE49-F238E27FC236}">
                <a16:creationId xmlns:a16="http://schemas.microsoft.com/office/drawing/2014/main" id="{B68080F0-2C16-4015-4B94-C41B7700E6D3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222"/>
          <a:stretch>
            <a:fillRect/>
          </a:stretch>
        </p:blipFill>
        <p:spPr/>
      </p:pic>
      <p:pic>
        <p:nvPicPr>
          <p:cNvPr id="11" name="圖片版面配置區 10" descr="一張含有 人員, 戶外 的圖片&#10;&#10;自動產生的描述">
            <a:extLst>
              <a:ext uri="{FF2B5EF4-FFF2-40B4-BE49-F238E27FC236}">
                <a16:creationId xmlns:a16="http://schemas.microsoft.com/office/drawing/2014/main" id="{181663DB-7D22-5693-7F9C-11DC61640B3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222"/>
          <a:stretch>
            <a:fillRect/>
          </a:stretch>
        </p:blipFill>
        <p:spPr/>
      </p:pic>
      <p:pic>
        <p:nvPicPr>
          <p:cNvPr id="8" name="圖片版面配置區 7" descr="一張含有 哺乳動物, 室內, 白色, 刺蝟 的圖片&#10;&#10;自動產生的描述">
            <a:extLst>
              <a:ext uri="{FF2B5EF4-FFF2-40B4-BE49-F238E27FC236}">
                <a16:creationId xmlns:a16="http://schemas.microsoft.com/office/drawing/2014/main" id="{99566C29-9221-D482-BC73-8EF0592D8F5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圖片版面配置區 4" descr="一張含有 人員, 地面 的圖片&#10;&#10;自動產生的描述">
            <a:extLst>
              <a:ext uri="{FF2B5EF4-FFF2-40B4-BE49-F238E27FC236}">
                <a16:creationId xmlns:a16="http://schemas.microsoft.com/office/drawing/2014/main" id="{F67692D8-FED1-D23F-CBB7-CF43C62E44B0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DB04BB-F68E-0561-F447-6B5FCF34F3FC}"/>
              </a:ext>
            </a:extLst>
          </p:cNvPr>
          <p:cNvSpPr txBox="1"/>
          <p:nvPr/>
        </p:nvSpPr>
        <p:spPr>
          <a:xfrm>
            <a:off x="1213726" y="28184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組長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76D6AE-862E-C898-7052-F1C03AEB189A}"/>
              </a:ext>
            </a:extLst>
          </p:cNvPr>
          <p:cNvSpPr txBox="1"/>
          <p:nvPr/>
        </p:nvSpPr>
        <p:spPr>
          <a:xfrm>
            <a:off x="3256709" y="28184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組員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4E6B0A2-BF4B-B7A3-F17E-1D7609653EF6}"/>
              </a:ext>
            </a:extLst>
          </p:cNvPr>
          <p:cNvSpPr txBox="1"/>
          <p:nvPr/>
        </p:nvSpPr>
        <p:spPr>
          <a:xfrm>
            <a:off x="5307680" y="2819113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組員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A88FA0E-6B2A-4047-A047-BFD69FC92968}"/>
              </a:ext>
            </a:extLst>
          </p:cNvPr>
          <p:cNvSpPr txBox="1"/>
          <p:nvPr/>
        </p:nvSpPr>
        <p:spPr>
          <a:xfrm>
            <a:off x="7352142" y="28184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組員</a:t>
            </a:r>
          </a:p>
        </p:txBody>
      </p:sp>
      <p:pic>
        <p:nvPicPr>
          <p:cNvPr id="3" name="音訊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9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8"/>
    </mc:Choice>
    <mc:Fallback>
      <p:transition spd="slow" advTm="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Agenda</a:t>
            </a:r>
            <a:endParaRPr lang="ko-KR" altLang="en-US" dirty="0"/>
          </a:p>
        </p:txBody>
      </p:sp>
      <p:sp>
        <p:nvSpPr>
          <p:cNvPr id="49" name="Pentagon 48"/>
          <p:cNvSpPr/>
          <p:nvPr/>
        </p:nvSpPr>
        <p:spPr>
          <a:xfrm>
            <a:off x="2079428" y="1209498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Rectangle 2"/>
          <p:cNvSpPr/>
          <p:nvPr/>
        </p:nvSpPr>
        <p:spPr>
          <a:xfrm>
            <a:off x="2974842" y="1209498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161101" y="1288494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71098" y="1261972"/>
            <a:ext cx="4845318" cy="420192"/>
            <a:chOff x="2299400" y="1781114"/>
            <a:chExt cx="4576856" cy="420192"/>
          </a:xfrm>
        </p:grpSpPr>
        <p:sp>
          <p:nvSpPr>
            <p:cNvPr id="6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200" b="1" dirty="0">
                <a:cs typeface="Arial" pitchFamily="34" charset="0"/>
              </a:endParaRPr>
            </a:p>
          </p:txBody>
        </p:sp>
        <p:sp>
          <p:nvSpPr>
            <p:cNvPr id="61" name="TextBox 12"/>
            <p:cNvSpPr txBox="1"/>
            <p:nvPr/>
          </p:nvSpPr>
          <p:spPr bwMode="auto">
            <a:xfrm>
              <a:off x="2299400" y="1831974"/>
              <a:ext cx="457685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動機與分析目的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8" name="Pentagon 107"/>
          <p:cNvSpPr/>
          <p:nvPr/>
        </p:nvSpPr>
        <p:spPr>
          <a:xfrm>
            <a:off x="2079428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Rectangle 2"/>
          <p:cNvSpPr/>
          <p:nvPr/>
        </p:nvSpPr>
        <p:spPr>
          <a:xfrm>
            <a:off x="2974842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161101" y="198637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3471098" y="1959848"/>
            <a:ext cx="4845318" cy="420192"/>
            <a:chOff x="2299400" y="1781114"/>
            <a:chExt cx="4576856" cy="420192"/>
          </a:xfrm>
        </p:grpSpPr>
        <p:sp>
          <p:nvSpPr>
            <p:cNvPr id="112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200" b="1" dirty="0">
                <a:cs typeface="Arial" pitchFamily="34" charset="0"/>
              </a:endParaRPr>
            </a:p>
          </p:txBody>
        </p:sp>
        <p:sp>
          <p:nvSpPr>
            <p:cNvPr id="113" name="TextBox 12"/>
            <p:cNvSpPr txBox="1"/>
            <p:nvPr/>
          </p:nvSpPr>
          <p:spPr bwMode="auto">
            <a:xfrm>
              <a:off x="2299400" y="1831974"/>
              <a:ext cx="457685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資料集的描述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5" name="Pentagon 114"/>
          <p:cNvSpPr/>
          <p:nvPr/>
        </p:nvSpPr>
        <p:spPr>
          <a:xfrm>
            <a:off x="2079428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Rectangle 2"/>
          <p:cNvSpPr/>
          <p:nvPr/>
        </p:nvSpPr>
        <p:spPr>
          <a:xfrm>
            <a:off x="2974842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2161101" y="268424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20" name="TextBox 12"/>
          <p:cNvSpPr txBox="1"/>
          <p:nvPr/>
        </p:nvSpPr>
        <p:spPr bwMode="auto">
          <a:xfrm>
            <a:off x="3471098" y="2708584"/>
            <a:ext cx="484531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資料分析的過程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2" name="Pentagon 121"/>
          <p:cNvSpPr/>
          <p:nvPr/>
        </p:nvSpPr>
        <p:spPr>
          <a:xfrm>
            <a:off x="2079428" y="3303126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3" name="Rectangle 2"/>
          <p:cNvSpPr/>
          <p:nvPr/>
        </p:nvSpPr>
        <p:spPr>
          <a:xfrm>
            <a:off x="2974842" y="330312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2161101" y="338212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27" name="TextBox 12"/>
          <p:cNvSpPr txBox="1"/>
          <p:nvPr/>
        </p:nvSpPr>
        <p:spPr bwMode="auto">
          <a:xfrm>
            <a:off x="3471098" y="3406460"/>
            <a:ext cx="484531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視覺化的分析結果與解釋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Pentagon 128"/>
          <p:cNvSpPr/>
          <p:nvPr/>
        </p:nvSpPr>
        <p:spPr>
          <a:xfrm>
            <a:off x="2079428" y="400100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0" name="Rectangle 2"/>
          <p:cNvSpPr/>
          <p:nvPr/>
        </p:nvSpPr>
        <p:spPr>
          <a:xfrm>
            <a:off x="2974842" y="400100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2161101" y="407999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sp>
        <p:nvSpPr>
          <p:cNvPr id="134" name="TextBox 12"/>
          <p:cNvSpPr txBox="1"/>
          <p:nvPr/>
        </p:nvSpPr>
        <p:spPr bwMode="auto">
          <a:xfrm>
            <a:off x="3471098" y="4110773"/>
            <a:ext cx="484531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結論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音訊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0"/>
    </mc:Choice>
    <mc:Fallback>
      <p:transition spd="slow" advTm="18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2267744" y="2300711"/>
            <a:ext cx="4608512" cy="54207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>
              <a:defRPr/>
            </a:pPr>
            <a:r>
              <a:rPr lang="zh-TW" altLang="en-US" sz="3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動機與分析目的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音訊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5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4"/>
    </mc:Choice>
    <mc:Fallback>
      <p:transition spd="slow" advTm="2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71F880B-7973-25DB-2953-A9C03428E7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919982"/>
              </p:ext>
            </p:extLst>
          </p:nvPr>
        </p:nvGraphicFramePr>
        <p:xfrm>
          <a:off x="3419872" y="672239"/>
          <a:ext cx="5591944" cy="3627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標題 6">
            <a:extLst>
              <a:ext uri="{FF2B5EF4-FFF2-40B4-BE49-F238E27FC236}">
                <a16:creationId xmlns:a16="http://schemas.microsoft.com/office/drawing/2014/main" id="{7DC78093-6340-70EF-298F-7401A760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>
                <a:effectLst/>
                <a:ea typeface="Arial Unicode MS"/>
                <a:cs typeface="Arial Unicode MS"/>
              </a:rPr>
              <a:t>拿自己的錢</a:t>
            </a:r>
            <a:r>
              <a:rPr lang="zh-TW" altLang="en-US" sz="3600" dirty="0">
                <a:effectLst/>
                <a:ea typeface="Arial Unicode MS"/>
                <a:cs typeface="Arial Unicode MS"/>
              </a:rPr>
              <a:t>、撒</a:t>
            </a:r>
            <a:r>
              <a:rPr lang="zh-TW" altLang="zh-TW" sz="3600" dirty="0">
                <a:effectLst/>
                <a:ea typeface="Arial Unicode MS"/>
                <a:cs typeface="Arial Unicode MS"/>
              </a:rPr>
              <a:t>自己的</a:t>
            </a:r>
            <a:r>
              <a:rPr lang="zh-TW" altLang="en-US" sz="3600" dirty="0">
                <a:effectLst/>
                <a:ea typeface="Arial Unicode MS"/>
                <a:cs typeface="Arial Unicode MS"/>
              </a:rPr>
              <a:t>幣</a:t>
            </a:r>
            <a:r>
              <a:rPr lang="en-US" altLang="zh-TW" sz="3600" dirty="0">
                <a:effectLst/>
                <a:ea typeface="Arial Unicode MS"/>
                <a:cs typeface="Arial Unicode MS"/>
              </a:rPr>
              <a:t>?</a:t>
            </a:r>
            <a:endParaRPr lang="zh-TW" altLang="en-US" sz="72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3CA51F-3F08-D90D-CD35-88719EB43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1059582"/>
            <a:ext cx="2787575" cy="3266586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9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15"/>
    </mc:Choice>
    <mc:Fallback>
      <p:transition spd="slow" advTm="29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2267744" y="2300711"/>
            <a:ext cx="4608512" cy="54207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>
              <a:defRPr/>
            </a:pPr>
            <a:r>
              <a:rPr lang="zh-TW" altLang="en-US" sz="3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資料集描述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86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1"/>
    </mc:Choice>
    <mc:Fallback>
      <p:transition spd="slow" advTm="2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:\KBM-정애\014-Fullppt\PNG이미지\노트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890" y="903524"/>
            <a:ext cx="6290574" cy="319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"/>
          <p:cNvSpPr/>
          <p:nvPr/>
        </p:nvSpPr>
        <p:spPr>
          <a:xfrm>
            <a:off x="1157144" y="4011910"/>
            <a:ext cx="587321" cy="51571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"/>
          <p:cNvSpPr/>
          <p:nvPr/>
        </p:nvSpPr>
        <p:spPr>
          <a:xfrm>
            <a:off x="4613528" y="4011910"/>
            <a:ext cx="587321" cy="515719"/>
          </a:xfrm>
          <a:prstGeom prst="roundRect">
            <a:avLst/>
          </a:prstGeom>
          <a:solidFill>
            <a:schemeClr val="accent4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35692" y="4037051"/>
            <a:ext cx="2307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關鍵字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普發、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6000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、全民共享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84432" y="4037051"/>
            <a:ext cx="270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排除關鍵字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週年慶、罰鍰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、車禍、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致死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16015" y="278127"/>
            <a:ext cx="3588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PTT 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Gossiping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HatePolitics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38" name="圖片版面配置區 37">
            <a:extLst>
              <a:ext uri="{FF2B5EF4-FFF2-40B4-BE49-F238E27FC236}">
                <a16:creationId xmlns:a16="http://schemas.microsoft.com/office/drawing/2014/main" id="{37B2D760-E445-D40E-83D7-4C00662B3068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6"/>
          <a:srcRect l="9877" r="9877"/>
          <a:stretch/>
        </p:blipFill>
        <p:spPr/>
      </p:pic>
      <p:sp>
        <p:nvSpPr>
          <p:cNvPr id="39" name="Freeform 32">
            <a:extLst>
              <a:ext uri="{FF2B5EF4-FFF2-40B4-BE49-F238E27FC236}">
                <a16:creationId xmlns:a16="http://schemas.microsoft.com/office/drawing/2014/main" id="{E9AC7FEF-3BF7-EDBB-CDF8-DDF924D27AD5}"/>
              </a:ext>
            </a:extLst>
          </p:cNvPr>
          <p:cNvSpPr/>
          <p:nvPr/>
        </p:nvSpPr>
        <p:spPr>
          <a:xfrm flipV="1">
            <a:off x="4709594" y="4162901"/>
            <a:ext cx="395188" cy="30483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Freeform 32">
            <a:extLst>
              <a:ext uri="{FF2B5EF4-FFF2-40B4-BE49-F238E27FC236}">
                <a16:creationId xmlns:a16="http://schemas.microsoft.com/office/drawing/2014/main" id="{01FF4BD0-B9A6-42C2-8766-70D52E5DCC0C}"/>
              </a:ext>
            </a:extLst>
          </p:cNvPr>
          <p:cNvSpPr/>
          <p:nvPr/>
        </p:nvSpPr>
        <p:spPr>
          <a:xfrm>
            <a:off x="1253210" y="4117350"/>
            <a:ext cx="395188" cy="30483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4" name="圖片版面配置區 33">
            <a:extLst>
              <a:ext uri="{FF2B5EF4-FFF2-40B4-BE49-F238E27FC236}">
                <a16:creationId xmlns:a16="http://schemas.microsoft.com/office/drawing/2014/main" id="{4B7377C8-6472-EF7A-1CEC-478E5D119F7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7"/>
          <a:srcRect l="6217" r="6217"/>
          <a:stretch/>
        </p:blipFill>
        <p:spPr/>
      </p:pic>
      <p:pic>
        <p:nvPicPr>
          <p:cNvPr id="8" name="音訊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23"/>
    </mc:Choice>
    <mc:Fallback>
      <p:transition spd="slow" advTm="22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2267744" y="2300711"/>
            <a:ext cx="4608512" cy="54207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>
              <a:defRPr/>
            </a:pPr>
            <a:r>
              <a:rPr lang="zh-TW" altLang="en-US" sz="3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資料分析過程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音訊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9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3"/>
    </mc:Choice>
    <mc:Fallback>
      <p:transition spd="slow" advTm="4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1006</Words>
  <Application>Microsoft Office PowerPoint</Application>
  <PresentationFormat>如螢幕大小 (16:9)</PresentationFormat>
  <Paragraphs>117</Paragraphs>
  <Slides>22</Slides>
  <Notes>13</Notes>
  <HiddenSlides>0</HiddenSlides>
  <MMClips>22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Arial Unicode MS</vt:lpstr>
      <vt:lpstr>맑은 고딕</vt:lpstr>
      <vt:lpstr>Roboto</vt:lpstr>
      <vt:lpstr>新細明體</vt:lpstr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社群媒體分析_第18組 -行政院普發六仟元</vt:lpstr>
      <vt:lpstr>Our Best Professor</vt:lpstr>
      <vt:lpstr>Our Team</vt:lpstr>
      <vt:lpstr>Agenda</vt:lpstr>
      <vt:lpstr>PowerPoint 簡報</vt:lpstr>
      <vt:lpstr>拿自己的錢、撒自己的幣?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User</cp:lastModifiedBy>
  <cp:revision>91</cp:revision>
  <dcterms:created xsi:type="dcterms:W3CDTF">2016-12-01T00:32:25Z</dcterms:created>
  <dcterms:modified xsi:type="dcterms:W3CDTF">2023-04-23T17:14:56Z</dcterms:modified>
</cp:coreProperties>
</file>